
<file path=[Content_Types].xml><?xml version="1.0" encoding="utf-8"?>
<Types xmlns="http://schemas.openxmlformats.org/package/2006/content-types">
  <Default Extension="bin" ContentType="audio/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theme/theme1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8.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9.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0.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1" r:id="rId2"/>
    <p:sldMasterId id="2147483670" r:id="rId3"/>
    <p:sldMasterId id="2147483669" r:id="rId4"/>
    <p:sldMasterId id="2147483668" r:id="rId5"/>
    <p:sldMasterId id="2147483667" r:id="rId6"/>
    <p:sldMasterId id="2147483666" r:id="rId7"/>
    <p:sldMasterId id="2147483664" r:id="rId8"/>
    <p:sldMasterId id="2147483662" r:id="rId9"/>
    <p:sldMasterId id="2147483650" r:id="rId10"/>
    <p:sldMasterId id="2147483649" r:id="rId11"/>
    <p:sldMasterId id="2147483660" r:id="rId12"/>
    <p:sldMasterId id="2147483948" r:id="rId13"/>
    <p:sldMasterId id="2147484107" r:id="rId14"/>
    <p:sldMasterId id="2147484109" r:id="rId15"/>
    <p:sldMasterId id="2147484872" r:id="rId16"/>
    <p:sldMasterId id="2147484884" r:id="rId17"/>
    <p:sldMasterId id="2147484896" r:id="rId18"/>
    <p:sldMasterId id="2147484920" r:id="rId19"/>
    <p:sldMasterId id="2147484944" r:id="rId20"/>
    <p:sldMasterId id="2147484956" r:id="rId21"/>
    <p:sldMasterId id="2147485186" r:id="rId22"/>
    <p:sldMasterId id="2147485885" r:id="rId23"/>
    <p:sldMasterId id="2147485899" r:id="rId24"/>
    <p:sldMasterId id="2147485959" r:id="rId25"/>
    <p:sldMasterId id="2147485971" r:id="rId26"/>
    <p:sldMasterId id="2147485983" r:id="rId27"/>
    <p:sldMasterId id="2147486569" r:id="rId28"/>
    <p:sldMasterId id="2147486582" r:id="rId29"/>
    <p:sldMasterId id="2147486594" r:id="rId30"/>
    <p:sldMasterId id="2147486950" r:id="rId31"/>
  </p:sldMasterIdLst>
  <p:notesMasterIdLst>
    <p:notesMasterId r:id="rId151"/>
  </p:notesMasterIdLst>
  <p:sldIdLst>
    <p:sldId id="339" r:id="rId32"/>
    <p:sldId id="329" r:id="rId33"/>
    <p:sldId id="330" r:id="rId34"/>
    <p:sldId id="331" r:id="rId35"/>
    <p:sldId id="332" r:id="rId36"/>
    <p:sldId id="333" r:id="rId37"/>
    <p:sldId id="334" r:id="rId38"/>
    <p:sldId id="335" r:id="rId39"/>
    <p:sldId id="336" r:id="rId40"/>
    <p:sldId id="337" r:id="rId41"/>
    <p:sldId id="338" r:id="rId42"/>
    <p:sldId id="429" r:id="rId43"/>
    <p:sldId id="461" r:id="rId44"/>
    <p:sldId id="340" r:id="rId45"/>
    <p:sldId id="341" r:id="rId46"/>
    <p:sldId id="342" r:id="rId47"/>
    <p:sldId id="343" r:id="rId48"/>
    <p:sldId id="344" r:id="rId49"/>
    <p:sldId id="345" r:id="rId50"/>
    <p:sldId id="465" r:id="rId51"/>
    <p:sldId id="293" r:id="rId52"/>
    <p:sldId id="294" r:id="rId53"/>
    <p:sldId id="295" r:id="rId54"/>
    <p:sldId id="476" r:id="rId55"/>
    <p:sldId id="399" r:id="rId56"/>
    <p:sldId id="328" r:id="rId57"/>
    <p:sldId id="297" r:id="rId58"/>
    <p:sldId id="405" r:id="rId59"/>
    <p:sldId id="413" r:id="rId60"/>
    <p:sldId id="408" r:id="rId61"/>
    <p:sldId id="409" r:id="rId62"/>
    <p:sldId id="415" r:id="rId63"/>
    <p:sldId id="311" r:id="rId64"/>
    <p:sldId id="312" r:id="rId65"/>
    <p:sldId id="314" r:id="rId66"/>
    <p:sldId id="315" r:id="rId67"/>
    <p:sldId id="316" r:id="rId68"/>
    <p:sldId id="317" r:id="rId69"/>
    <p:sldId id="318" r:id="rId70"/>
    <p:sldId id="319" r:id="rId71"/>
    <p:sldId id="320" r:id="rId72"/>
    <p:sldId id="323" r:id="rId73"/>
    <p:sldId id="410" r:id="rId74"/>
    <p:sldId id="416" r:id="rId75"/>
    <p:sldId id="417" r:id="rId76"/>
    <p:sldId id="418" r:id="rId77"/>
    <p:sldId id="419" r:id="rId78"/>
    <p:sldId id="427" r:id="rId79"/>
    <p:sldId id="422" r:id="rId80"/>
    <p:sldId id="423" r:id="rId81"/>
    <p:sldId id="424" r:id="rId82"/>
    <p:sldId id="425" r:id="rId83"/>
    <p:sldId id="426" r:id="rId84"/>
    <p:sldId id="325" r:id="rId85"/>
    <p:sldId id="326" r:id="rId86"/>
    <p:sldId id="327" r:id="rId87"/>
    <p:sldId id="462" r:id="rId88"/>
    <p:sldId id="346" r:id="rId89"/>
    <p:sldId id="347" r:id="rId90"/>
    <p:sldId id="348" r:id="rId91"/>
    <p:sldId id="349" r:id="rId92"/>
    <p:sldId id="351" r:id="rId93"/>
    <p:sldId id="403" r:id="rId94"/>
    <p:sldId id="404" r:id="rId95"/>
    <p:sldId id="471" r:id="rId96"/>
    <p:sldId id="472" r:id="rId97"/>
    <p:sldId id="469" r:id="rId98"/>
    <p:sldId id="470" r:id="rId99"/>
    <p:sldId id="401" r:id="rId100"/>
    <p:sldId id="353" r:id="rId101"/>
    <p:sldId id="400" r:id="rId102"/>
    <p:sldId id="355" r:id="rId103"/>
    <p:sldId id="428" r:id="rId104"/>
    <p:sldId id="358" r:id="rId105"/>
    <p:sldId id="359" r:id="rId106"/>
    <p:sldId id="360" r:id="rId107"/>
    <p:sldId id="361" r:id="rId108"/>
    <p:sldId id="356" r:id="rId109"/>
    <p:sldId id="363" r:id="rId110"/>
    <p:sldId id="364" r:id="rId111"/>
    <p:sldId id="365" r:id="rId112"/>
    <p:sldId id="366" r:id="rId113"/>
    <p:sldId id="367" r:id="rId114"/>
    <p:sldId id="368" r:id="rId115"/>
    <p:sldId id="370" r:id="rId116"/>
    <p:sldId id="371" r:id="rId117"/>
    <p:sldId id="373" r:id="rId118"/>
    <p:sldId id="375" r:id="rId119"/>
    <p:sldId id="376" r:id="rId120"/>
    <p:sldId id="377" r:id="rId121"/>
    <p:sldId id="378" r:id="rId122"/>
    <p:sldId id="379" r:id="rId123"/>
    <p:sldId id="380" r:id="rId124"/>
    <p:sldId id="381" r:id="rId125"/>
    <p:sldId id="383" r:id="rId126"/>
    <p:sldId id="398" r:id="rId127"/>
    <p:sldId id="384" r:id="rId128"/>
    <p:sldId id="386" r:id="rId129"/>
    <p:sldId id="387" r:id="rId130"/>
    <p:sldId id="388" r:id="rId131"/>
    <p:sldId id="402" r:id="rId132"/>
    <p:sldId id="390" r:id="rId133"/>
    <p:sldId id="463" r:id="rId134"/>
    <p:sldId id="391" r:id="rId135"/>
    <p:sldId id="451" r:id="rId136"/>
    <p:sldId id="452" r:id="rId137"/>
    <p:sldId id="454" r:id="rId138"/>
    <p:sldId id="455" r:id="rId139"/>
    <p:sldId id="456" r:id="rId140"/>
    <p:sldId id="457" r:id="rId141"/>
    <p:sldId id="458" r:id="rId142"/>
    <p:sldId id="459" r:id="rId143"/>
    <p:sldId id="453" r:id="rId144"/>
    <p:sldId id="466" r:id="rId145"/>
    <p:sldId id="467" r:id="rId146"/>
    <p:sldId id="468" r:id="rId147"/>
    <p:sldId id="464" r:id="rId148"/>
    <p:sldId id="475" r:id="rId149"/>
    <p:sldId id="474" r:id="rId1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a:srgbClr val="80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7"/>
  </p:normalViewPr>
  <p:slideViewPr>
    <p:cSldViewPr>
      <p:cViewPr>
        <p:scale>
          <a:sx n="85" d="100"/>
          <a:sy n="85" d="100"/>
        </p:scale>
        <p:origin x="2944" y="9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74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slide" Target="slides/slide108.xml"/><Relationship Id="rId80" Type="http://schemas.openxmlformats.org/officeDocument/2006/relationships/slide" Target="slides/slide49.xml"/><Relationship Id="rId85" Type="http://schemas.openxmlformats.org/officeDocument/2006/relationships/slide" Target="slides/slide54.xml"/><Relationship Id="rId150" Type="http://schemas.openxmlformats.org/officeDocument/2006/relationships/slide" Target="slides/slide119.xml"/><Relationship Id="rId155"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40" Type="http://schemas.openxmlformats.org/officeDocument/2006/relationships/slide" Target="slides/slide109.xml"/><Relationship Id="rId145" Type="http://schemas.openxmlformats.org/officeDocument/2006/relationships/slide" Target="slides/slide11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51"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50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5FBCD5B0-10E6-3C49-9DBF-D480F5D2EC04}" type="slidenum">
              <a:rPr lang="en-US"/>
              <a:pPr>
                <a:defRPr/>
              </a:pPr>
              <a:t>‹#›</a:t>
            </a:fld>
            <a:endParaRPr lang="en-US"/>
          </a:p>
        </p:txBody>
      </p:sp>
    </p:spTree>
    <p:extLst>
      <p:ext uri="{BB962C8B-B14F-4D97-AF65-F5344CB8AC3E}">
        <p14:creationId xmlns:p14="http://schemas.microsoft.com/office/powerpoint/2010/main" val="3076999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ssny.or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snopes.com/photos/military/ussnewyork.asp"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138D7C-13D8-4846-BD77-C0FBC51C1BA4}" type="slidenum">
              <a:rPr lang="en-US" sz="1200"/>
              <a:pPr/>
              <a:t>1</a:t>
            </a:fld>
            <a:endParaRPr lang="en-US" sz="1200"/>
          </a:p>
        </p:txBody>
      </p:sp>
      <p:sp>
        <p:nvSpPr>
          <p:cNvPr id="374786" name="Rectangle 2"/>
          <p:cNvSpPr>
            <a:spLocks noGrp="1" noRot="1" noChangeAspect="1" noChangeArrowheads="1"/>
          </p:cNvSpPr>
          <p:nvPr>
            <p:ph type="sldImg"/>
          </p:nvPr>
        </p:nvSpPr>
        <p:spPr>
          <a:solidFill>
            <a:srgbClr val="FFFFFF"/>
          </a:solidFill>
          <a:ln/>
        </p:spPr>
      </p:sp>
      <p:sp>
        <p:nvSpPr>
          <p:cNvPr id="374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9CFC8E-FA24-0347-95E9-FBCA6A4F1F3C}" type="slidenum">
              <a:rPr lang="en-US" sz="1200"/>
              <a:pPr/>
              <a:t>10</a:t>
            </a:fld>
            <a:endParaRPr lang="en-US" sz="1200"/>
          </a:p>
        </p:txBody>
      </p:sp>
      <p:sp>
        <p:nvSpPr>
          <p:cNvPr id="370690" name="Rectangle 2"/>
          <p:cNvSpPr>
            <a:spLocks noGrp="1" noRot="1" noChangeAspect="1" noChangeArrowheads="1"/>
          </p:cNvSpPr>
          <p:nvPr>
            <p:ph type="sldImg"/>
          </p:nvPr>
        </p:nvSpPr>
        <p:spPr>
          <a:solidFill>
            <a:srgbClr val="FFFFFF"/>
          </a:solidFill>
          <a:ln/>
        </p:spPr>
      </p:sp>
      <p:sp>
        <p:nvSpPr>
          <p:cNvPr id="370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u="sng">
                <a:latin typeface="Helvetica" charset="0"/>
                <a:ea typeface="ＭＳ Ｐゴシック" charset="0"/>
                <a:cs typeface="ＭＳ Ｐゴシック" charset="0"/>
              </a:rPr>
              <a:t>Intro to MPI</a:t>
            </a:r>
            <a:r>
              <a:rPr lang="en-US">
                <a:latin typeface="Helvetica" charset="0"/>
                <a:ea typeface="ＭＳ Ｐゴシック" charset="0"/>
                <a:cs typeface="ＭＳ Ｐゴシック" charset="0"/>
              </a:rPr>
              <a:t>: But do you identify with this?  How do you see the Spirit working in your life?</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7FBC44-3D1B-0B45-A00E-C56B10F6C8A7}" type="slidenum">
              <a:rPr lang="en-US" sz="1200">
                <a:solidFill>
                  <a:srgbClr val="000000"/>
                </a:solidFill>
              </a:rPr>
              <a:pPr/>
              <a:t>112</a:t>
            </a:fld>
            <a:endParaRPr lang="en-US" sz="1200">
              <a:solidFill>
                <a:srgbClr val="000000"/>
              </a:solidFill>
            </a:endParaRPr>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3B770A-E805-8C46-91DB-8DD0931FEEDC}" type="slidenum">
              <a:rPr lang="en-US" sz="1200">
                <a:solidFill>
                  <a:srgbClr val="000000"/>
                </a:solidFill>
              </a:rPr>
              <a:pPr/>
              <a:t>113</a:t>
            </a:fld>
            <a:endParaRPr lang="en-US" sz="1200">
              <a:solidFill>
                <a:srgbClr val="000000"/>
              </a:solidFill>
            </a:endParaRPr>
          </a:p>
        </p:txBody>
      </p:sp>
      <p:sp>
        <p:nvSpPr>
          <p:cNvPr id="569346" name="Rectangle 2"/>
          <p:cNvSpPr>
            <a:spLocks noGrp="1" noRot="1" noChangeAspect="1" noChangeArrowheads="1"/>
          </p:cNvSpPr>
          <p:nvPr>
            <p:ph type="sldImg"/>
          </p:nvPr>
        </p:nvSpPr>
        <p:spPr>
          <a:solidFill>
            <a:srgbClr val="FFFFFF"/>
          </a:solidFill>
          <a:ln/>
        </p:spPr>
      </p:sp>
      <p:sp>
        <p:nvSpPr>
          <p:cNvPr id="569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1B7905-C9D6-384D-A046-4DED794B2205}" type="slidenum">
              <a:rPr lang="en-US" sz="1200">
                <a:solidFill>
                  <a:srgbClr val="000000"/>
                </a:solidFill>
              </a:rPr>
              <a:pPr/>
              <a:t>114</a:t>
            </a:fld>
            <a:endParaRPr lang="en-US" sz="1200">
              <a:solidFill>
                <a:srgbClr val="000000"/>
              </a:solidFill>
            </a:endParaRPr>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D14E67C-D558-D640-93D8-18BC7121C2E3}" type="slidenum">
              <a:rPr lang="en-US" sz="1200">
                <a:solidFill>
                  <a:srgbClr val="000000"/>
                </a:solidFill>
              </a:rPr>
              <a:pPr algn="r"/>
              <a:t>115</a:t>
            </a:fld>
            <a:endParaRPr lang="en-US" sz="1200">
              <a:solidFill>
                <a:srgbClr val="000000"/>
              </a:solidFill>
            </a:endParaRPr>
          </a:p>
        </p:txBody>
      </p:sp>
      <p:sp>
        <p:nvSpPr>
          <p:cNvPr id="573442" name="Rectangle 2"/>
          <p:cNvSpPr>
            <a:spLocks noGrp="1" noRot="1" noChangeAspect="1" noChangeArrowheads="1" noTextEdit="1"/>
          </p:cNvSpPr>
          <p:nvPr>
            <p:ph type="sldImg"/>
          </p:nvPr>
        </p:nvSpPr>
        <p:spPr>
          <a:solidFill>
            <a:srgbClr val="FFFFFF"/>
          </a:solidFill>
          <a:ln/>
        </p:spPr>
      </p:sp>
      <p:sp>
        <p:nvSpPr>
          <p:cNvPr id="573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C22CE78-729B-9C45-9C63-DCA93A571A83}" type="slidenum">
              <a:rPr lang="en-US" sz="1200">
                <a:solidFill>
                  <a:srgbClr val="000000"/>
                </a:solidFill>
              </a:rPr>
              <a:pPr algn="r"/>
              <a:t>116</a:t>
            </a:fld>
            <a:endParaRPr lang="en-US" sz="1200">
              <a:solidFill>
                <a:srgbClr val="000000"/>
              </a:solidFill>
            </a:endParaRPr>
          </a:p>
        </p:txBody>
      </p:sp>
      <p:sp>
        <p:nvSpPr>
          <p:cNvPr id="575490" name="Rectangle 2"/>
          <p:cNvSpPr>
            <a:spLocks noGrp="1" noRot="1" noChangeAspect="1" noChangeArrowheads="1" noTextEdit="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0587D0-3812-2746-9430-AAF1AD9A05A7}" type="slidenum">
              <a:rPr lang="en-US" sz="1200"/>
              <a:pPr/>
              <a:t>11</a:t>
            </a:fld>
            <a:endParaRPr lang="en-US" sz="1200"/>
          </a:p>
        </p:txBody>
      </p:sp>
      <p:sp>
        <p:nvSpPr>
          <p:cNvPr id="372738" name="Rectangle 2"/>
          <p:cNvSpPr>
            <a:spLocks noGrp="1" noRot="1" noChangeAspect="1" noChangeArrowheads="1"/>
          </p:cNvSpPr>
          <p:nvPr>
            <p:ph type="sldImg"/>
          </p:nvPr>
        </p:nvSpPr>
        <p:spPr>
          <a:solidFill>
            <a:srgbClr val="FFFFFF"/>
          </a:solidFill>
          <a:ln/>
        </p:spPr>
      </p:sp>
      <p:sp>
        <p:nvSpPr>
          <p:cNvPr id="372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D6F044-4785-E34D-A1BD-C46F182ADCD9}" type="slidenum">
              <a:rPr lang="en-US" sz="1200">
                <a:solidFill>
                  <a:srgbClr val="000000"/>
                </a:solidFill>
              </a:rPr>
              <a:pPr/>
              <a:t>12</a:t>
            </a:fld>
            <a:endParaRPr lang="en-US" sz="1200">
              <a:solidFill>
                <a:srgbClr val="000000"/>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50C3BC-F477-7541-B54B-B266B3CF7B2F}" type="slidenum">
              <a:rPr lang="en-US" sz="1200"/>
              <a:pPr/>
              <a:t>13</a:t>
            </a:fld>
            <a:endParaRPr lang="en-US" sz="1200"/>
          </a:p>
        </p:txBody>
      </p:sp>
      <p:sp>
        <p:nvSpPr>
          <p:cNvPr id="378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8197885-3AB4-F44B-870F-968303C72EC8}" type="slidenum">
              <a:rPr lang="en-US" sz="1200"/>
              <a:pPr algn="r"/>
              <a:t>13</a:t>
            </a:fld>
            <a:endParaRPr lang="en-US" sz="1200"/>
          </a:p>
        </p:txBody>
      </p:sp>
      <p:sp>
        <p:nvSpPr>
          <p:cNvPr id="378883" name="Rectangle 2"/>
          <p:cNvSpPr>
            <a:spLocks noGrp="1" noRot="1" noChangeAspect="1" noChangeArrowheads="1" noTextEdit="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234723-5FEC-0D4C-8966-0AAC6F2D9807}" type="slidenum">
              <a:rPr lang="en-US" sz="1200"/>
              <a:pPr/>
              <a:t>14</a:t>
            </a:fld>
            <a:endParaRPr lang="en-US" sz="1200"/>
          </a:p>
        </p:txBody>
      </p:sp>
      <p:sp>
        <p:nvSpPr>
          <p:cNvPr id="380930" name="Rectangle 2"/>
          <p:cNvSpPr>
            <a:spLocks noGrp="1" noRot="1" noChangeAspect="1" noChangeArrowheads="1"/>
          </p:cNvSpPr>
          <p:nvPr>
            <p:ph type="sldImg"/>
          </p:nvPr>
        </p:nvSpPr>
        <p:spPr>
          <a:xfrm>
            <a:off x="1103313" y="674688"/>
            <a:ext cx="4603750" cy="3452812"/>
          </a:xfrm>
          <a:solidFill>
            <a:srgbClr val="FFFFFF"/>
          </a:solidFill>
          <a:ln/>
        </p:spPr>
      </p:sp>
      <p:sp>
        <p:nvSpPr>
          <p:cNvPr id="38093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EC9BF-876C-0A4C-8066-CF13AF4270B6}" type="slidenum">
              <a:rPr lang="en-US" sz="1200"/>
              <a:pPr/>
              <a:t>15</a:t>
            </a:fld>
            <a:endParaRPr lang="en-US" sz="1200"/>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598CD8-E50C-884F-8BD4-EF6E3658D7E6}" type="slidenum">
              <a:rPr lang="en-US" sz="1200"/>
              <a:pPr/>
              <a:t>16</a:t>
            </a:fld>
            <a:endParaRPr lang="en-US" sz="1200"/>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6C335F-683B-E944-83A0-0D71F38D6308}" type="slidenum">
              <a:rPr lang="en-US" sz="1200"/>
              <a:pPr/>
              <a:t>17</a:t>
            </a:fld>
            <a:endParaRPr lang="en-US" sz="1200"/>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8FC15A-ACCB-4843-B4E3-B0FD459E9B6F}" type="slidenum">
              <a:rPr lang="en-US" sz="1200"/>
              <a:pPr/>
              <a:t>18</a:t>
            </a:fld>
            <a:endParaRPr lang="en-US" sz="1200"/>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4F45ED-F528-C64A-8C0F-984C034E22D8}" type="slidenum">
              <a:rPr lang="en-US" sz="1200"/>
              <a:pPr/>
              <a:t>19</a:t>
            </a:fld>
            <a:endParaRPr lang="en-US" sz="1200"/>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E5B9F7-F810-F142-A12D-91E8922C561B}" type="slidenum">
              <a:rPr lang="en-US" sz="1200"/>
              <a:pPr/>
              <a:t>2</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p:spPr>
        <p:txBody>
          <a:bodyPr/>
          <a:lstStyle/>
          <a:p>
            <a:pPr marL="1600200" lvl="3" indent="-228600" eaLnBrk="1" hangingPunct="1">
              <a:spcBef>
                <a:spcPts val="1200"/>
              </a:spcBef>
              <a:spcAft>
                <a:spcPts val="300"/>
              </a:spcAft>
            </a:pPr>
            <a:r>
              <a:rPr lang="en-US">
                <a:latin typeface="Helvetica" charset="0"/>
                <a:ea typeface="ＭＳ Ｐゴシック" charset="0"/>
              </a:rPr>
              <a:t>I wonder how many of you have seen one of the newest US Navy ships christened on March 1. </a:t>
            </a:r>
          </a:p>
          <a:p>
            <a:pPr marL="1600200" lvl="3" indent="-228600" eaLnBrk="1" hangingPunct="1">
              <a:spcBef>
                <a:spcPts val="1200"/>
              </a:spcBef>
              <a:spcAft>
                <a:spcPts val="300"/>
              </a:spcAft>
            </a:pPr>
            <a:r>
              <a:rPr lang="en-US">
                <a:latin typeface="Helvetica" charset="0"/>
                <a:ea typeface="ＭＳ Ｐゴシック" charset="0"/>
              </a:rPr>
              <a:t>This particular ship has several new features:</a:t>
            </a:r>
          </a:p>
          <a:p>
            <a:pPr marL="1600200" lvl="3" indent="-228600" eaLnBrk="1" hangingPunct="1">
              <a:spcBef>
                <a:spcPts val="1200"/>
              </a:spcBef>
              <a:spcAft>
                <a:spcPts val="300"/>
              </a:spcAft>
              <a:buFontTx/>
              <a:buAutoNum type="arabicPeriod"/>
            </a:pPr>
            <a:r>
              <a:rPr lang="en-US">
                <a:latin typeface="Helvetica" charset="0"/>
                <a:ea typeface="ＭＳ Ｐゴシック" charset="0"/>
              </a:rPr>
              <a:t>It was built with 24 tons of scrap steel</a:t>
            </a:r>
          </a:p>
          <a:p>
            <a:pPr marL="1600200" lvl="3" indent="-228600" eaLnBrk="1" hangingPunct="1">
              <a:spcBef>
                <a:spcPts val="1200"/>
              </a:spcBef>
              <a:spcAft>
                <a:spcPts val="300"/>
              </a:spcAft>
              <a:buFontTx/>
              <a:buAutoNum type="arabicPeriod"/>
            </a:pPr>
            <a:endParaRPr lang="en-US">
              <a:latin typeface="Helvetica" charset="0"/>
              <a:ea typeface="ＭＳ Ｐゴシック" charset="0"/>
            </a:endParaRPr>
          </a:p>
          <a:p>
            <a:pPr marL="1600200" lvl="3" indent="-228600" eaLnBrk="1" hangingPunct="1">
              <a:spcBef>
                <a:spcPts val="1200"/>
              </a:spcBef>
              <a:spcAft>
                <a:spcPts val="300"/>
              </a:spcAft>
            </a:pPr>
            <a:r>
              <a:rPr lang="en-US">
                <a:latin typeface="Helvetica" charset="0"/>
                <a:ea typeface="ＭＳ Ｐゴシック" charset="0"/>
              </a:rPr>
              <a:t>(THE POINT: God has remade our lives from brokenness: The USS New York with WTC steel parallels our destroyed lives made into Christ</a:t>
            </a:r>
            <a:r>
              <a:rPr lang="fr-FR" altLang="ja-JP">
                <a:latin typeface="Helvetica" charset="0"/>
                <a:ea typeface="ＭＳ Ｐゴシック" charset="0"/>
              </a:rPr>
              <a:t>'</a:t>
            </a:r>
            <a:r>
              <a:rPr lang="en-US">
                <a:latin typeface="Helvetica" charset="0"/>
                <a:ea typeface="ＭＳ Ｐゴシック" charset="0"/>
              </a:rPr>
              <a:t>s body of which we are a part.  See </a:t>
            </a:r>
            <a:r>
              <a:rPr lang="en-US" u="sng">
                <a:latin typeface="Helvetica" charset="0"/>
                <a:ea typeface="ＭＳ Ｐゴシック" charset="0"/>
                <a:hlinkClick r:id="rId3"/>
              </a:rPr>
              <a:t>http://www.ussny.org/</a:t>
            </a:r>
            <a:r>
              <a:rPr lang="en-US">
                <a:latin typeface="Helvetica" charset="0"/>
                <a:ea typeface="ＭＳ Ｐゴシック" charset="0"/>
              </a:rPr>
              <a:t> and </a:t>
            </a:r>
            <a:r>
              <a:rPr lang="en-US" u="sng">
                <a:latin typeface="Helvetica" charset="0"/>
                <a:ea typeface="ＭＳ Ｐゴシック" charset="0"/>
                <a:hlinkClick r:id="rId4"/>
              </a:rPr>
              <a:t>http://www.snopes.com/photos/military/ussnewyork.asp)</a:t>
            </a:r>
            <a:endParaRPr lang="en-US" u="sng">
              <a:latin typeface="Helvetica" charset="0"/>
              <a:ea typeface="ＭＳ Ｐゴシック" charset="0"/>
            </a:endParaRPr>
          </a:p>
          <a:p>
            <a:pPr marL="228600" indent="-228600"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5F378C-B3E3-C04C-92EF-E4BA0CABDB97}" type="slidenum">
              <a:rPr lang="en-US" sz="1200"/>
              <a:pPr/>
              <a:t>22</a:t>
            </a:fld>
            <a:endParaRPr lang="en-US" sz="1200"/>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pPr/>
              <a:t>23</a:t>
            </a:fld>
            <a:endParaRPr lang="en-US" sz="1200"/>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2AB748-DAC5-2840-815B-4D28A0386AB2}" type="slidenum">
              <a:rPr lang="en-US" sz="1200"/>
              <a:pPr/>
              <a:t>24</a:t>
            </a:fld>
            <a:endParaRPr lang="en-US" sz="1200"/>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63947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F2C3580-9C80-7C4A-9D93-04AEC0EB6ACC}" type="slidenum">
              <a:rPr lang="en-US" sz="1200">
                <a:solidFill>
                  <a:srgbClr val="000000"/>
                </a:solidFill>
              </a:rPr>
              <a:pPr algn="r"/>
              <a:t>25</a:t>
            </a:fld>
            <a:endParaRPr lang="en-US" sz="1200">
              <a:solidFill>
                <a:srgbClr val="000000"/>
              </a:solidFill>
            </a:endParaRPr>
          </a:p>
        </p:txBody>
      </p:sp>
      <p:sp>
        <p:nvSpPr>
          <p:cNvPr id="399362"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399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3B3734-6CF7-5A48-91CD-B4B0E78232AA}" type="slidenum">
              <a:rPr lang="en-US" sz="1200"/>
              <a:pPr/>
              <a:t>26</a:t>
            </a:fld>
            <a:endParaRPr lang="en-US" sz="1200"/>
          </a:p>
        </p:txBody>
      </p:sp>
      <p:sp>
        <p:nvSpPr>
          <p:cNvPr id="401410" name="Rectangle 2"/>
          <p:cNvSpPr>
            <a:spLocks noGrp="1" noRot="1" noChangeAspect="1" noChangeArrowheads="1"/>
          </p:cNvSpPr>
          <p:nvPr>
            <p:ph type="sldImg"/>
          </p:nvPr>
        </p:nvSpPr>
        <p:spPr>
          <a:solidFill>
            <a:srgbClr val="FFFFFF"/>
          </a:solidFill>
          <a:ln/>
        </p:spPr>
      </p:sp>
      <p:sp>
        <p:nvSpPr>
          <p:cNvPr id="401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FADBA0-C250-324E-AE8E-4DD22A7B554C}" type="slidenum">
              <a:rPr lang="en-US" sz="1200"/>
              <a:pPr/>
              <a:t>27</a:t>
            </a:fld>
            <a:endParaRPr lang="en-US" sz="1200"/>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CF49D2-E240-C04F-BA0D-7DA760FAEB8E}" type="slidenum">
              <a:rPr lang="en-US" sz="1200">
                <a:solidFill>
                  <a:srgbClr val="000000"/>
                </a:solidFill>
              </a:rPr>
              <a:pPr/>
              <a:t>29</a:t>
            </a:fld>
            <a:endParaRPr lang="en-US" sz="1200">
              <a:solidFill>
                <a:srgbClr val="000000"/>
              </a:solidFill>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D8C198-65E1-5D45-A8C8-EC6ED4D0BD5F}" type="slidenum">
              <a:rPr lang="en-US" sz="1200">
                <a:solidFill>
                  <a:srgbClr val="000000"/>
                </a:solidFill>
              </a:rPr>
              <a:pPr/>
              <a:t>30</a:t>
            </a:fld>
            <a:endParaRPr lang="en-US" sz="1200">
              <a:solidFill>
                <a:srgbClr val="000000"/>
              </a:solidFill>
            </a:endParaRPr>
          </a:p>
        </p:txBody>
      </p:sp>
      <p:sp>
        <p:nvSpPr>
          <p:cNvPr id="408578" name="Rectangle 2"/>
          <p:cNvSpPr>
            <a:spLocks noGrp="1" noRot="1" noChangeAspect="1" noChangeArrowheads="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078EA0-34C8-BC47-8848-F4699F492B86}" type="slidenum">
              <a:rPr lang="en-US" sz="1200">
                <a:solidFill>
                  <a:srgbClr val="000000"/>
                </a:solidFill>
              </a:rPr>
              <a:pPr/>
              <a:t>32</a:t>
            </a:fld>
            <a:endParaRPr lang="en-US" sz="1200">
              <a:solidFill>
                <a:srgbClr val="000000"/>
              </a:solidFill>
            </a:endParaRPr>
          </a:p>
        </p:txBody>
      </p:sp>
      <p:sp>
        <p:nvSpPr>
          <p:cNvPr id="411650" name="Rectangle 2"/>
          <p:cNvSpPr>
            <a:spLocks noGrp="1" noRot="1" noChangeAspect="1" noChangeArrowheads="1"/>
          </p:cNvSpPr>
          <p:nvPr>
            <p:ph type="sldImg"/>
          </p:nvPr>
        </p:nvSpPr>
        <p:spPr>
          <a:solidFill>
            <a:srgbClr val="FFFFFF"/>
          </a:solidFill>
          <a:ln/>
        </p:spPr>
      </p:sp>
      <p:sp>
        <p:nvSpPr>
          <p:cNvPr id="411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C311BC-5851-284D-B41E-380100C5F504}" type="slidenum">
              <a:rPr lang="en-US" sz="1200"/>
              <a:pPr/>
              <a:t>33</a:t>
            </a:fld>
            <a:endParaRPr lang="en-US" sz="1200"/>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B8B726-4816-9B4A-BDA1-8A4DFD503390}" type="slidenum">
              <a:rPr lang="en-US" sz="1200"/>
              <a:pPr/>
              <a:t>3</a:t>
            </a:fld>
            <a:endParaRPr lang="en-US" sz="1200"/>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It is the fifth in a new class of warship - designed for missions that include special operations against terrorists. It will carry a crew of 360 sailors and 700 combat-ready Marines to be delivered ashore by helicopters and assault craft.</a:t>
            </a:r>
          </a:p>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646D3C-B0D1-5848-8B03-EE4A07EB974D}" type="slidenum">
              <a:rPr lang="en-US" sz="1200"/>
              <a:pPr/>
              <a:t>34</a:t>
            </a:fld>
            <a:endParaRPr lang="en-US" sz="1200"/>
          </a:p>
        </p:txBody>
      </p:sp>
      <p:sp>
        <p:nvSpPr>
          <p:cNvPr id="415746" name="Rectangle 2"/>
          <p:cNvSpPr>
            <a:spLocks noGrp="1" noRot="1" noChangeAspect="1" noChangeArrowheads="1"/>
          </p:cNvSpPr>
          <p:nvPr>
            <p:ph type="sldImg"/>
          </p:nvPr>
        </p:nvSpPr>
        <p:spPr>
          <a:solidFill>
            <a:srgbClr val="FFFFFF"/>
          </a:solidFill>
          <a:ln/>
        </p:spPr>
      </p:sp>
      <p:sp>
        <p:nvSpPr>
          <p:cNvPr id="415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3EC592-B9B6-E54C-8479-C442BA64D01F}" type="slidenum">
              <a:rPr lang="en-US" sz="1200"/>
              <a:pPr/>
              <a:t>35</a:t>
            </a:fld>
            <a:endParaRPr lang="en-US" sz="1200"/>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BF6818-7058-0042-A9CF-937E6A1A7136}" type="slidenum">
              <a:rPr lang="en-US" sz="1200"/>
              <a:pPr/>
              <a:t>36</a:t>
            </a:fld>
            <a:endParaRPr lang="en-US" sz="1200"/>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7065E-E645-4648-80B7-99E0A9182146}" type="slidenum">
              <a:rPr lang="en-US" sz="1200"/>
              <a:pPr/>
              <a:t>37</a:t>
            </a:fld>
            <a:endParaRPr lang="en-US" sz="1200"/>
          </a:p>
        </p:txBody>
      </p:sp>
      <p:sp>
        <p:nvSpPr>
          <p:cNvPr id="421890" name="Rectangle 2"/>
          <p:cNvSpPr>
            <a:spLocks noGrp="1" noRot="1" noChangeAspect="1" noChangeArrowheads="1"/>
          </p:cNvSpPr>
          <p:nvPr>
            <p:ph type="sldImg"/>
          </p:nvPr>
        </p:nvSpPr>
        <p:spPr>
          <a:solidFill>
            <a:srgbClr val="FFFFFF"/>
          </a:solidFill>
          <a:ln/>
        </p:spPr>
      </p:sp>
      <p:sp>
        <p:nvSpPr>
          <p:cNvPr id="421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67D96E-9C73-F747-B5F8-8F96149B0BC2}" type="slidenum">
              <a:rPr lang="en-US" sz="1200"/>
              <a:pPr/>
              <a:t>38</a:t>
            </a:fld>
            <a:endParaRPr lang="en-US" sz="1200"/>
          </a:p>
        </p:txBody>
      </p:sp>
      <p:sp>
        <p:nvSpPr>
          <p:cNvPr id="423938" name="Rectangle 2"/>
          <p:cNvSpPr>
            <a:spLocks noGrp="1" noRot="1" noChangeAspect="1" noChangeArrowheads="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2FD416-21D2-3844-9126-EC1AA58C7AC0}" type="slidenum">
              <a:rPr lang="en-US" sz="1200"/>
              <a:pPr/>
              <a:t>39</a:t>
            </a:fld>
            <a:endParaRPr lang="en-US" sz="1200"/>
          </a:p>
        </p:txBody>
      </p:sp>
      <p:sp>
        <p:nvSpPr>
          <p:cNvPr id="425986" name="Rectangle 2"/>
          <p:cNvSpPr>
            <a:spLocks noGrp="1" noRot="1" noChangeAspect="1" noChangeArrowheads="1"/>
          </p:cNvSpPr>
          <p:nvPr>
            <p:ph type="sldImg"/>
          </p:nvPr>
        </p:nvSpPr>
        <p:spPr>
          <a:solidFill>
            <a:srgbClr val="FFFFFF"/>
          </a:solidFill>
          <a:ln/>
        </p:spPr>
      </p:sp>
      <p:sp>
        <p:nvSpPr>
          <p:cNvPr id="425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B622B3-7863-D148-83C2-9BCE4AFB3784}" type="slidenum">
              <a:rPr lang="en-US" sz="1200"/>
              <a:pPr/>
              <a:t>40</a:t>
            </a:fld>
            <a:endParaRPr lang="en-US" sz="1200"/>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144321-477A-AC4B-8B49-C64AE9F86918}" type="slidenum">
              <a:rPr lang="en-US" sz="1200"/>
              <a:pPr/>
              <a:t>41</a:t>
            </a:fld>
            <a:endParaRPr lang="en-US" sz="1200"/>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495114-FEF3-D54E-A7AF-EB27E22C984C}" type="slidenum">
              <a:rPr lang="en-US" sz="1200"/>
              <a:pPr/>
              <a:t>42</a:t>
            </a:fld>
            <a:endParaRPr lang="en-US" sz="1200"/>
          </a:p>
        </p:txBody>
      </p:sp>
      <p:sp>
        <p:nvSpPr>
          <p:cNvPr id="432130" name="Rectangle 2"/>
          <p:cNvSpPr>
            <a:spLocks noGrp="1" noRot="1" noChangeAspect="1" noChangeArrowheads="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636AB-11FB-D146-87F7-18DF4E6CA50B}" type="slidenum">
              <a:rPr lang="en-US" sz="1200">
                <a:solidFill>
                  <a:srgbClr val="000000"/>
                </a:solidFill>
              </a:rPr>
              <a:pPr/>
              <a:t>44</a:t>
            </a:fld>
            <a:endParaRPr 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ECD13E-6D09-C647-B63E-3AC68A5139A0}" type="slidenum">
              <a:rPr lang="en-US" sz="1200"/>
              <a:pPr/>
              <a:t>4</a:t>
            </a:fld>
            <a:endParaRPr lang="en-US" sz="1200"/>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r>
              <a:rPr lang="en-US">
                <a:latin typeface="Helvetica" charset="0"/>
                <a:ea typeface="ＭＳ Ｐゴシック" charset="0"/>
                <a:cs typeface="ＭＳ Ｐゴシック" charset="0"/>
              </a:rPr>
              <a:t>Definitely the most unique feature of this ship is that it is built entirely of scrap metal—and that metal comes directly from… yes, you guessed it—the Twin Towers in New York City!</a:t>
            </a:r>
          </a:p>
          <a:p>
            <a:pPr marL="1600200" lvl="3" indent="-228600" algn="just" eaLnBrk="1" hangingPunct="1">
              <a:spcBef>
                <a:spcPts val="1200"/>
              </a:spcBef>
              <a:spcAft>
                <a:spcPts val="300"/>
              </a:spcAft>
            </a:pPr>
            <a:endParaRPr lang="en-US" u="sng">
              <a:latin typeface="Helvetica" charset="0"/>
              <a:ea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C91E4F-81DB-4545-8D1F-DE5344FB5EE2}" type="slidenum">
              <a:rPr lang="en-US" sz="1200">
                <a:solidFill>
                  <a:srgbClr val="000000"/>
                </a:solidFill>
              </a:rPr>
              <a:pPr/>
              <a:t>45</a:t>
            </a:fld>
            <a:endParaRPr lang="en-US" sz="1200">
              <a:solidFill>
                <a:srgbClr val="000000"/>
              </a:solidFill>
            </a:endParaRPr>
          </a:p>
        </p:txBody>
      </p:sp>
      <p:sp>
        <p:nvSpPr>
          <p:cNvPr id="437250" name="Rectangle 2"/>
          <p:cNvSpPr>
            <a:spLocks noGrp="1" noRot="1" noChangeAspect="1" noChangeArrowheads="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D484FC-50E4-D741-B75D-302399E12535}" type="slidenum">
              <a:rPr lang="en-US" sz="1200">
                <a:solidFill>
                  <a:srgbClr val="000000"/>
                </a:solidFill>
              </a:rPr>
              <a:pPr/>
              <a:t>46</a:t>
            </a:fld>
            <a:endParaRPr lang="en-US" sz="1200">
              <a:solidFill>
                <a:srgbClr val="000000"/>
              </a:solidFill>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D4991A-CDD2-E64B-8C9D-C36B93A0F0BE}" type="slidenum">
              <a:rPr lang="en-US" sz="1200">
                <a:solidFill>
                  <a:srgbClr val="000000"/>
                </a:solidFill>
              </a:rPr>
              <a:pPr/>
              <a:t>47</a:t>
            </a:fld>
            <a:endParaRPr lang="en-US" sz="1200">
              <a:solidFill>
                <a:srgbClr val="000000"/>
              </a:solidFill>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CEF86B-8353-5844-8318-F8DBA94B1DFC}" type="slidenum">
              <a:rPr lang="en-US" sz="1200">
                <a:solidFill>
                  <a:srgbClr val="000000"/>
                </a:solidFill>
              </a:rPr>
              <a:pPr/>
              <a:t>48</a:t>
            </a:fld>
            <a:endParaRPr lang="en-US" sz="1200">
              <a:solidFill>
                <a:srgbClr val="000000"/>
              </a:solidFill>
            </a:endParaRPr>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5B3A0F-F622-1A4D-BBCC-BF93A731A653}" type="slidenum">
              <a:rPr lang="en-US" sz="1200">
                <a:solidFill>
                  <a:srgbClr val="000000"/>
                </a:solidFill>
              </a:rPr>
              <a:pPr/>
              <a:t>49</a:t>
            </a:fld>
            <a:endParaRPr lang="en-US" sz="1200">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8425E8-C61C-D04D-8A61-5845A3BE9DEA}" type="slidenum">
              <a:rPr lang="en-US" sz="1200">
                <a:solidFill>
                  <a:srgbClr val="000000"/>
                </a:solidFill>
              </a:rPr>
              <a:pPr/>
              <a:t>50</a:t>
            </a:fld>
            <a:endParaRPr lang="en-US" sz="1200">
              <a:solidFill>
                <a:srgbClr val="000000"/>
              </a:solidFill>
            </a:endParaRPr>
          </a:p>
        </p:txBody>
      </p:sp>
      <p:sp>
        <p:nvSpPr>
          <p:cNvPr id="447490" name="Rectangle 2"/>
          <p:cNvSpPr>
            <a:spLocks noGrp="1" noRot="1" noChangeAspect="1" noChangeArrowheads="1"/>
          </p:cNvSpPr>
          <p:nvPr>
            <p:ph type="sldImg"/>
          </p:nvPr>
        </p:nvSpPr>
        <p:spPr>
          <a:solidFill>
            <a:srgbClr val="FFFFFF"/>
          </a:solidFill>
          <a:ln/>
        </p:spPr>
      </p:sp>
      <p:sp>
        <p:nvSpPr>
          <p:cNvPr id="447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9AC6EB-222A-0D48-B400-5C50EF177C02}" type="slidenum">
              <a:rPr lang="en-US" sz="1200"/>
              <a:pPr/>
              <a:t>55</a:t>
            </a:fld>
            <a:endParaRPr lang="en-US" sz="1200"/>
          </a:p>
        </p:txBody>
      </p:sp>
      <p:sp>
        <p:nvSpPr>
          <p:cNvPr id="453634" name="Rectangle 2"/>
          <p:cNvSpPr>
            <a:spLocks noGrp="1" noRot="1" noChangeAspect="1" noChangeArrowheads="1"/>
          </p:cNvSpPr>
          <p:nvPr>
            <p:ph type="sldImg"/>
          </p:nvPr>
        </p:nvSpPr>
        <p:spPr>
          <a:solidFill>
            <a:srgbClr val="FFFFFF"/>
          </a:solidFill>
          <a:ln/>
        </p:spPr>
      </p:sp>
      <p:sp>
        <p:nvSpPr>
          <p:cNvPr id="453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9056D9-C582-6B45-856B-8248695D4530}" type="slidenum">
              <a:rPr lang="en-US" sz="1200"/>
              <a:pPr/>
              <a:t>56</a:t>
            </a:fld>
            <a:endParaRPr lang="en-US" sz="1200"/>
          </a:p>
        </p:txBody>
      </p:sp>
      <p:sp>
        <p:nvSpPr>
          <p:cNvPr id="455682" name="Rectangle 2"/>
          <p:cNvSpPr>
            <a:spLocks noGrp="1" noRot="1" noChangeAspect="1" noChangeArrowheads="1"/>
          </p:cNvSpPr>
          <p:nvPr>
            <p:ph type="sldImg"/>
          </p:nvPr>
        </p:nvSpPr>
        <p:spPr>
          <a:solidFill>
            <a:srgbClr val="FFFFFF"/>
          </a:solidFill>
          <a:ln/>
        </p:spPr>
      </p:sp>
      <p:sp>
        <p:nvSpPr>
          <p:cNvPr id="4556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9D2A17-257C-8244-8760-516CB77713BC}" type="slidenum">
              <a:rPr lang="en-US" sz="1200"/>
              <a:pPr/>
              <a:t>57</a:t>
            </a:fld>
            <a:endParaRPr lang="en-US" sz="1200"/>
          </a:p>
        </p:txBody>
      </p:sp>
      <p:sp>
        <p:nvSpPr>
          <p:cNvPr id="4577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D8F3FEA-54DF-A649-9816-1FBE31B520C6}" type="slidenum">
              <a:rPr lang="en-US" sz="1200"/>
              <a:pPr algn="r"/>
              <a:t>57</a:t>
            </a:fld>
            <a:endParaRPr lang="en-US" sz="1200"/>
          </a:p>
        </p:txBody>
      </p:sp>
      <p:sp>
        <p:nvSpPr>
          <p:cNvPr id="457731" name="Rectangle 2"/>
          <p:cNvSpPr>
            <a:spLocks noGrp="1" noRot="1" noChangeAspect="1" noChangeArrowheads="1" noTextEdit="1"/>
          </p:cNvSpPr>
          <p:nvPr>
            <p:ph type="sldImg"/>
          </p:nvPr>
        </p:nvSpPr>
        <p:spPr>
          <a:solidFill>
            <a:srgbClr val="FFFFFF"/>
          </a:solidFill>
          <a:ln/>
        </p:spPr>
      </p:sp>
      <p:sp>
        <p:nvSpPr>
          <p:cNvPr id="457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5A4AB1-87AA-D644-ACCD-24FFF87144F7}" type="slidenum">
              <a:rPr lang="en-US" sz="1200"/>
              <a:pPr/>
              <a:t>58</a:t>
            </a:fld>
            <a:endParaRPr lang="en-US" sz="1200"/>
          </a:p>
        </p:txBody>
      </p:sp>
      <p:sp>
        <p:nvSpPr>
          <p:cNvPr id="4597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D8509DD-7C3A-2A4C-B3A7-4CCB0C477A54}" type="slidenum">
              <a:rPr lang="en-US" sz="1200"/>
              <a:pPr algn="r"/>
              <a:t>58</a:t>
            </a:fld>
            <a:endParaRPr lang="en-US" sz="1200"/>
          </a:p>
        </p:txBody>
      </p:sp>
      <p:sp>
        <p:nvSpPr>
          <p:cNvPr id="459779" name="Rectangle 2"/>
          <p:cNvSpPr>
            <a:spLocks noGrp="1" noRot="1" noChangeAspect="1" noChangeArrowheads="1" noTextEdit="1"/>
          </p:cNvSpPr>
          <p:nvPr>
            <p:ph type="sldImg"/>
          </p:nvPr>
        </p:nvSpPr>
        <p:spPr>
          <a:solidFill>
            <a:srgbClr val="FFFFFF"/>
          </a:solidFill>
          <a:ln/>
        </p:spPr>
      </p:sp>
      <p:sp>
        <p:nvSpPr>
          <p:cNvPr id="459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AF69E5-F4C5-FF4C-AF76-7CEFB5241B77}" type="slidenum">
              <a:rPr lang="en-US" sz="1200"/>
              <a:pPr/>
              <a:t>5</a:t>
            </a:fld>
            <a:endParaRPr lang="en-US" sz="1200"/>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In fact, the ship is called the USS New York.</a:t>
            </a:r>
          </a:p>
          <a:p>
            <a:pPr eaLnBrk="1" hangingPunct="1"/>
            <a:r>
              <a:rPr lang="en-US">
                <a:latin typeface="Helvetica" charset="0"/>
                <a:ea typeface="ＭＳ Ｐゴシック" charset="0"/>
                <a:cs typeface="ＭＳ Ｐゴシック" charset="0"/>
              </a:rPr>
              <a:t>Of its 24 tons, 7.5 came from the World Trade Center and was melted down in a foundry in Avondale, LA to cast the ship</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s bow section.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38331A-135B-D443-AAEB-8E7EF24B6BE1}" type="slidenum">
              <a:rPr lang="en-US" sz="1200"/>
              <a:pPr/>
              <a:t>59</a:t>
            </a:fld>
            <a:endParaRPr lang="en-US" sz="1200"/>
          </a:p>
        </p:txBody>
      </p:sp>
      <p:sp>
        <p:nvSpPr>
          <p:cNvPr id="4618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1D969A0-EC0C-2F40-A785-9A3DD0363906}" type="slidenum">
              <a:rPr lang="en-US" sz="1200"/>
              <a:pPr algn="r"/>
              <a:t>59</a:t>
            </a:fld>
            <a:endParaRPr lang="en-US" sz="1200"/>
          </a:p>
        </p:txBody>
      </p:sp>
      <p:sp>
        <p:nvSpPr>
          <p:cNvPr id="461827" name="Rectangle 2"/>
          <p:cNvSpPr>
            <a:spLocks noGrp="1" noRot="1" noChangeAspect="1" noChangeArrowheads="1" noTextEdit="1"/>
          </p:cNvSpPr>
          <p:nvPr>
            <p:ph type="sldImg"/>
          </p:nvPr>
        </p:nvSpPr>
        <p:spPr>
          <a:solidFill>
            <a:srgbClr val="FFFFFF"/>
          </a:solidFill>
          <a:ln/>
        </p:spPr>
      </p:sp>
      <p:sp>
        <p:nvSpPr>
          <p:cNvPr id="461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FC52A7-1CB7-944C-A299-14ED557F4192}" type="slidenum">
              <a:rPr lang="en-US" sz="1200"/>
              <a:pPr/>
              <a:t>60</a:t>
            </a:fld>
            <a:endParaRPr lang="en-US" sz="1200"/>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670E40-6DBA-3B40-B701-24683EA004A9}" type="slidenum">
              <a:rPr lang="en-US" sz="1200"/>
              <a:pPr/>
              <a:t>61</a:t>
            </a:fld>
            <a:endParaRPr lang="en-US" sz="1200"/>
          </a:p>
        </p:txBody>
      </p:sp>
      <p:sp>
        <p:nvSpPr>
          <p:cNvPr id="4659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A3D68DA-BD08-784E-AD5C-E2BD6C1CE5A7}" type="slidenum">
              <a:rPr lang="en-US" sz="1200"/>
              <a:pPr algn="r"/>
              <a:t>61</a:t>
            </a:fld>
            <a:endParaRPr lang="en-US" sz="1200"/>
          </a:p>
        </p:txBody>
      </p:sp>
      <p:sp>
        <p:nvSpPr>
          <p:cNvPr id="465923" name="Rectangle 2"/>
          <p:cNvSpPr>
            <a:spLocks noGrp="1" noRot="1" noChangeAspect="1" noChangeArrowheads="1" noTextEdit="1"/>
          </p:cNvSpPr>
          <p:nvPr>
            <p:ph type="sldImg"/>
          </p:nvPr>
        </p:nvSpPr>
        <p:spPr>
          <a:solidFill>
            <a:srgbClr val="FFFFFF"/>
          </a:solidFill>
          <a:ln/>
        </p:spPr>
      </p:sp>
      <p:sp>
        <p:nvSpPr>
          <p:cNvPr id="465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294B15-CCFF-5E4B-8198-5B2883B60D26}" type="slidenum">
              <a:rPr lang="en-US" sz="1200"/>
              <a:pPr/>
              <a:t>62</a:t>
            </a:fld>
            <a:endParaRPr lang="en-US" sz="1200"/>
          </a:p>
        </p:txBody>
      </p:sp>
      <p:sp>
        <p:nvSpPr>
          <p:cNvPr id="4679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71B9144-8255-8D48-AEA5-AE26B0102B7B}" type="slidenum">
              <a:rPr lang="en-US" sz="1200"/>
              <a:pPr algn="r"/>
              <a:t>62</a:t>
            </a:fld>
            <a:endParaRPr lang="en-US" sz="1200"/>
          </a:p>
        </p:txBody>
      </p:sp>
      <p:sp>
        <p:nvSpPr>
          <p:cNvPr id="467971" name="Rectangle 2"/>
          <p:cNvSpPr>
            <a:spLocks noGrp="1" noRot="1" noChangeAspect="1" noChangeArrowheads="1" noTextEdit="1"/>
          </p:cNvSpPr>
          <p:nvPr>
            <p:ph type="sldImg"/>
          </p:nvPr>
        </p:nvSpPr>
        <p:spPr>
          <a:solidFill>
            <a:srgbClr val="FFFFFF"/>
          </a:solidFill>
          <a:ln/>
        </p:spPr>
      </p:sp>
      <p:sp>
        <p:nvSpPr>
          <p:cNvPr id="4679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4C2CC9E-E03F-0A41-BCA2-513C5F030BCF}" type="slidenum">
              <a:rPr lang="en-US" sz="1200">
                <a:solidFill>
                  <a:srgbClr val="000000"/>
                </a:solidFill>
              </a:rPr>
              <a:pPr algn="r"/>
              <a:t>65</a:t>
            </a:fld>
            <a:endParaRPr lang="en-US" sz="1200">
              <a:solidFill>
                <a:srgbClr val="000000"/>
              </a:solidFill>
            </a:endParaRPr>
          </a:p>
        </p:txBody>
      </p:sp>
      <p:sp>
        <p:nvSpPr>
          <p:cNvPr id="472066" name="Rectangle 2"/>
          <p:cNvSpPr>
            <a:spLocks noGrp="1" noRot="1" noChangeAspect="1" noChangeArrowheads="1" noTextEdit="1"/>
          </p:cNvSpPr>
          <p:nvPr>
            <p:ph type="sldImg"/>
          </p:nvPr>
        </p:nvSpPr>
        <p:spPr>
          <a:xfrm>
            <a:off x="1143000" y="685800"/>
            <a:ext cx="4573588" cy="3429000"/>
          </a:xfrm>
          <a:ln/>
        </p:spPr>
      </p:sp>
      <p:sp>
        <p:nvSpPr>
          <p:cNvPr id="472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E6D99F4-332D-B84A-A172-7909C251BC81}" type="slidenum">
              <a:rPr lang="en-US" sz="1200">
                <a:solidFill>
                  <a:srgbClr val="000000"/>
                </a:solidFill>
              </a:rPr>
              <a:pPr algn="r"/>
              <a:t>66</a:t>
            </a:fld>
            <a:endParaRPr lang="en-US" sz="1200">
              <a:solidFill>
                <a:srgbClr val="000000"/>
              </a:solidFill>
            </a:endParaRPr>
          </a:p>
        </p:txBody>
      </p:sp>
      <p:sp>
        <p:nvSpPr>
          <p:cNvPr id="474114" name="Rectangle 2"/>
          <p:cNvSpPr>
            <a:spLocks noGrp="1" noRot="1" noChangeAspect="1" noChangeArrowheads="1" noTextEdit="1"/>
          </p:cNvSpPr>
          <p:nvPr>
            <p:ph type="sldImg"/>
          </p:nvPr>
        </p:nvSpPr>
        <p:spPr>
          <a:xfrm>
            <a:off x="1143000" y="685800"/>
            <a:ext cx="4573588" cy="3429000"/>
          </a:xfrm>
          <a:ln/>
        </p:spPr>
      </p:sp>
      <p:sp>
        <p:nvSpPr>
          <p:cNvPr id="474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8A45581-FA8F-8147-8181-F3A49110BDB5}" type="slidenum">
              <a:rPr lang="en-US" sz="1200">
                <a:solidFill>
                  <a:srgbClr val="1F497D"/>
                </a:solidFill>
                <a:latin typeface="Times New Roman" charset="0"/>
                <a:ea typeface="Osaka" charset="0"/>
                <a:cs typeface="Osaka" charset="0"/>
              </a:rPr>
              <a:pPr algn="r" eaLnBrk="1" hangingPunct="1"/>
              <a:t>67</a:t>
            </a:fld>
            <a:endParaRPr lang="en-US" sz="1200">
              <a:solidFill>
                <a:srgbClr val="1F497D"/>
              </a:solidFill>
              <a:latin typeface="Times New Roman" charset="0"/>
              <a:ea typeface="Osaka" charset="0"/>
              <a:cs typeface="Osaka" charset="0"/>
            </a:endParaRPr>
          </a:p>
        </p:txBody>
      </p:sp>
      <p:sp>
        <p:nvSpPr>
          <p:cNvPr id="476162" name="Rectangle 2"/>
          <p:cNvSpPr>
            <a:spLocks noGrp="1" noRot="1" noChangeAspect="1" noChangeArrowheads="1" noTextEdit="1"/>
          </p:cNvSpPr>
          <p:nvPr>
            <p:ph type="sldImg"/>
          </p:nvPr>
        </p:nvSpPr>
        <p:spPr>
          <a:solidFill>
            <a:srgbClr val="FFFFFF"/>
          </a:solidFill>
          <a:ln/>
        </p:spPr>
      </p:sp>
      <p:sp>
        <p:nvSpPr>
          <p:cNvPr id="47616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95C4D3A-1000-434D-BB09-1765E05E8780}" type="slidenum">
              <a:rPr lang="en-US" sz="1200">
                <a:solidFill>
                  <a:srgbClr val="000000"/>
                </a:solidFill>
                <a:latin typeface="Times New Roman" charset="0"/>
              </a:rPr>
              <a:pPr algn="r"/>
              <a:t>68</a:t>
            </a:fld>
            <a:endParaRPr lang="en-US" sz="1200">
              <a:solidFill>
                <a:srgbClr val="000000"/>
              </a:solidFill>
              <a:latin typeface="Times New Roman" charset="0"/>
            </a:endParaRPr>
          </a:p>
        </p:txBody>
      </p:sp>
      <p:sp>
        <p:nvSpPr>
          <p:cNvPr id="478210" name="Rectangle 2"/>
          <p:cNvSpPr>
            <a:spLocks noGrp="1" noRot="1" noChangeAspect="1" noChangeArrowheads="1" noTextEdit="1"/>
          </p:cNvSpPr>
          <p:nvPr>
            <p:ph type="sldImg"/>
          </p:nvPr>
        </p:nvSpPr>
        <p:spPr>
          <a:xfrm>
            <a:off x="1143000" y="685800"/>
            <a:ext cx="4573588" cy="3429000"/>
          </a:xfrm>
          <a:ln/>
        </p:spPr>
      </p:sp>
      <p:sp>
        <p:nvSpPr>
          <p:cNvPr id="478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A5A095-FE8B-084E-AA83-F2491940CC64}" type="slidenum">
              <a:rPr lang="en-US" sz="1200">
                <a:solidFill>
                  <a:srgbClr val="000000"/>
                </a:solidFill>
              </a:rPr>
              <a:pPr algn="r"/>
              <a:t>69</a:t>
            </a:fld>
            <a:endParaRPr lang="en-US" sz="1200">
              <a:solidFill>
                <a:srgbClr val="000000"/>
              </a:solidFill>
            </a:endParaRPr>
          </a:p>
        </p:txBody>
      </p:sp>
      <p:sp>
        <p:nvSpPr>
          <p:cNvPr id="480258"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480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83B76D-F2AF-AB4E-8EF9-BC5EBC49DAA5}" type="slidenum">
              <a:rPr lang="en-US" sz="1200"/>
              <a:pPr/>
              <a:t>70</a:t>
            </a:fld>
            <a:endParaRPr lang="en-US" sz="1200"/>
          </a:p>
        </p:txBody>
      </p:sp>
      <p:sp>
        <p:nvSpPr>
          <p:cNvPr id="4823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40939AD-6987-0041-B568-4D600F37681F}" type="slidenum">
              <a:rPr lang="en-US" sz="1200"/>
              <a:pPr algn="r"/>
              <a:t>70</a:t>
            </a:fld>
            <a:endParaRPr lang="en-US" sz="1200"/>
          </a:p>
        </p:txBody>
      </p:sp>
      <p:sp>
        <p:nvSpPr>
          <p:cNvPr id="482307" name="Rectangle 2"/>
          <p:cNvSpPr>
            <a:spLocks noGrp="1" noRot="1" noChangeAspect="1" noChangeArrowheads="1" noTextEdit="1"/>
          </p:cNvSpPr>
          <p:nvPr>
            <p:ph type="sldImg"/>
          </p:nvPr>
        </p:nvSpPr>
        <p:spPr>
          <a:solidFill>
            <a:srgbClr val="FFFFFF"/>
          </a:solidFill>
          <a:ln/>
        </p:spPr>
      </p:sp>
      <p:sp>
        <p:nvSpPr>
          <p:cNvPr id="482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676154-AF11-2A48-8FBB-E6E73BFBE4CC}" type="slidenum">
              <a:rPr lang="en-US" sz="1200"/>
              <a:pPr/>
              <a:t>6</a:t>
            </a:fld>
            <a:endParaRPr lang="en-US" sz="1200"/>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Junior Chavers, foundry operations manager, said that when the trade center steel first arrived, he touched it with his hand and the </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hair on my neck stood up.</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 </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It had a big meaning to it for all of us,</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 he said. </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They knocked us down. They can</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t keep us down. We</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re going to be back.</a:t>
            </a:r>
            <a:r>
              <a:rPr lang="fr-FR">
                <a:latin typeface="Helvetica" charset="0"/>
                <a:ea typeface="ＭＳ Ｐゴシック" charset="0"/>
                <a:cs typeface="ＭＳ Ｐゴシック" charset="0"/>
              </a:rPr>
              <a:t>'</a:t>
            </a:r>
            <a:endParaRPr lang="en-US">
              <a:latin typeface="Helvetica"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5B61BCF-CACD-6F4F-B5C3-0B4E92445B8F}" type="slidenum">
              <a:rPr lang="en-US" sz="1200">
                <a:solidFill>
                  <a:srgbClr val="000000"/>
                </a:solidFill>
              </a:rPr>
              <a:pPr algn="r"/>
              <a:t>71</a:t>
            </a:fld>
            <a:endParaRPr lang="en-US" sz="1200">
              <a:solidFill>
                <a:srgbClr val="000000"/>
              </a:solidFill>
            </a:endParaRPr>
          </a:p>
        </p:txBody>
      </p:sp>
      <p:sp>
        <p:nvSpPr>
          <p:cNvPr id="484354"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51F28E-AF5A-BD42-ACDE-47340E1014FA}" type="slidenum">
              <a:rPr lang="en-US" sz="1200"/>
              <a:pPr/>
              <a:t>72</a:t>
            </a:fld>
            <a:endParaRPr lang="en-US" sz="1200"/>
          </a:p>
        </p:txBody>
      </p:sp>
      <p:sp>
        <p:nvSpPr>
          <p:cNvPr id="4864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6115780-FE8C-7648-BE30-4A66A01160B0}" type="slidenum">
              <a:rPr lang="en-US" sz="1200"/>
              <a:pPr algn="r"/>
              <a:t>72</a:t>
            </a:fld>
            <a:endParaRPr lang="en-US" sz="1200"/>
          </a:p>
        </p:txBody>
      </p:sp>
      <p:sp>
        <p:nvSpPr>
          <p:cNvPr id="486403" name="Rectangle 2"/>
          <p:cNvSpPr>
            <a:spLocks noGrp="1" noRot="1" noChangeAspect="1" noChangeArrowheads="1" noTextEdit="1"/>
          </p:cNvSpPr>
          <p:nvPr>
            <p:ph type="sldImg"/>
          </p:nvPr>
        </p:nvSpPr>
        <p:spPr>
          <a:solidFill>
            <a:srgbClr val="FFFFFF"/>
          </a:solidFill>
          <a:ln/>
        </p:spPr>
      </p:sp>
      <p:sp>
        <p:nvSpPr>
          <p:cNvPr id="4864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796FB9-6AF6-3A4F-8321-49302618C5CA}" type="slidenum">
              <a:rPr lang="en-US" sz="1200">
                <a:solidFill>
                  <a:srgbClr val="000000"/>
                </a:solidFill>
              </a:rPr>
              <a:pPr/>
              <a:t>73</a:t>
            </a:fld>
            <a:endParaRPr lang="en-US" sz="1200">
              <a:solidFill>
                <a:srgbClr val="000000"/>
              </a:solidFill>
            </a:endParaRPr>
          </a:p>
        </p:txBody>
      </p:sp>
      <p:sp>
        <p:nvSpPr>
          <p:cNvPr id="4884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F7C3D2D-2EB1-1E4D-B113-2923482E290B}" type="slidenum">
              <a:rPr lang="en-US" sz="1200">
                <a:solidFill>
                  <a:srgbClr val="000000"/>
                </a:solidFill>
              </a:rPr>
              <a:pPr algn="r"/>
              <a:t>73</a:t>
            </a:fld>
            <a:endParaRPr lang="en-US" sz="1200">
              <a:solidFill>
                <a:srgbClr val="000000"/>
              </a:solidFill>
            </a:endParaRPr>
          </a:p>
        </p:txBody>
      </p:sp>
      <p:sp>
        <p:nvSpPr>
          <p:cNvPr id="488451" name="Rectangle 2"/>
          <p:cNvSpPr>
            <a:spLocks noGrp="1" noRot="1" noChangeAspect="1" noChangeArrowheads="1" noTextEdit="1"/>
          </p:cNvSpPr>
          <p:nvPr>
            <p:ph type="sldImg"/>
          </p:nvPr>
        </p:nvSpPr>
        <p:spPr>
          <a:solidFill>
            <a:srgbClr val="FFFFFF"/>
          </a:solidFill>
          <a:ln/>
        </p:spPr>
      </p:sp>
      <p:sp>
        <p:nvSpPr>
          <p:cNvPr id="4884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60A297-8C1D-0F40-B4A2-C4B01ECE5291}" type="slidenum">
              <a:rPr lang="en-US" sz="1200"/>
              <a:pPr/>
              <a:t>74</a:t>
            </a:fld>
            <a:endParaRPr lang="en-US" sz="1200"/>
          </a:p>
        </p:txBody>
      </p:sp>
      <p:sp>
        <p:nvSpPr>
          <p:cNvPr id="4904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E7D841A-D375-554A-9565-965BCDB0DB8D}" type="slidenum">
              <a:rPr lang="en-US" sz="1200"/>
              <a:pPr algn="r"/>
              <a:t>74</a:t>
            </a:fld>
            <a:endParaRPr lang="en-US" sz="1200"/>
          </a:p>
        </p:txBody>
      </p:sp>
      <p:sp>
        <p:nvSpPr>
          <p:cNvPr id="490499" name="Rectangle 2"/>
          <p:cNvSpPr>
            <a:spLocks noGrp="1" noRot="1" noChangeAspect="1" noChangeArrowheads="1" noTextEdit="1"/>
          </p:cNvSpPr>
          <p:nvPr>
            <p:ph type="sldImg"/>
          </p:nvPr>
        </p:nvSpPr>
        <p:spPr>
          <a:solidFill>
            <a:srgbClr val="FFFFFF"/>
          </a:solidFill>
          <a:ln/>
        </p:spPr>
      </p:sp>
      <p:sp>
        <p:nvSpPr>
          <p:cNvPr id="4905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C388BB-55E7-804E-8EC8-5E792119B743}" type="slidenum">
              <a:rPr lang="en-US" sz="1200"/>
              <a:pPr/>
              <a:t>75</a:t>
            </a:fld>
            <a:endParaRPr lang="en-US" sz="1200"/>
          </a:p>
        </p:txBody>
      </p:sp>
      <p:sp>
        <p:nvSpPr>
          <p:cNvPr id="4925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AF48137-5D57-2047-85F9-3F27AC7CB3C0}" type="slidenum">
              <a:rPr lang="en-US" sz="1200"/>
              <a:pPr algn="r"/>
              <a:t>75</a:t>
            </a:fld>
            <a:endParaRPr lang="en-US" sz="1200"/>
          </a:p>
        </p:txBody>
      </p:sp>
      <p:sp>
        <p:nvSpPr>
          <p:cNvPr id="492547" name="Rectangle 2"/>
          <p:cNvSpPr>
            <a:spLocks noGrp="1" noRot="1" noChangeAspect="1" noChangeArrowheads="1" noTextEdit="1"/>
          </p:cNvSpPr>
          <p:nvPr>
            <p:ph type="sldImg"/>
          </p:nvPr>
        </p:nvSpPr>
        <p:spPr>
          <a:solidFill>
            <a:srgbClr val="FFFFFF"/>
          </a:solidFill>
          <a:ln/>
        </p:spPr>
      </p:sp>
      <p:sp>
        <p:nvSpPr>
          <p:cNvPr id="4925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E798A4-8388-164A-BAFE-AE7AD73DE234}" type="slidenum">
              <a:rPr lang="en-US" sz="1200"/>
              <a:pPr/>
              <a:t>76</a:t>
            </a:fld>
            <a:endParaRPr lang="en-US" sz="1200"/>
          </a:p>
        </p:txBody>
      </p:sp>
      <p:sp>
        <p:nvSpPr>
          <p:cNvPr id="494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3343008-8529-4541-B6FC-2C210231BDB9}" type="slidenum">
              <a:rPr lang="en-US" sz="1200"/>
              <a:pPr algn="r"/>
              <a:t>76</a:t>
            </a:fld>
            <a:endParaRPr lang="en-US" sz="1200"/>
          </a:p>
        </p:txBody>
      </p:sp>
      <p:sp>
        <p:nvSpPr>
          <p:cNvPr id="494595" name="Rectangle 2"/>
          <p:cNvSpPr>
            <a:spLocks noGrp="1" noRot="1" noChangeAspect="1" noChangeArrowheads="1" noTextEdit="1"/>
          </p:cNvSpPr>
          <p:nvPr>
            <p:ph type="sldImg"/>
          </p:nvPr>
        </p:nvSpPr>
        <p:spPr>
          <a:solidFill>
            <a:srgbClr val="FFFFFF"/>
          </a:solidFill>
          <a:ln/>
        </p:spPr>
      </p:sp>
      <p:sp>
        <p:nvSpPr>
          <p:cNvPr id="494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27EEEB-FEFB-304F-956F-C38FE94D735A}" type="slidenum">
              <a:rPr lang="en-US" sz="1200"/>
              <a:pPr/>
              <a:t>77</a:t>
            </a:fld>
            <a:endParaRPr lang="en-US" sz="1200"/>
          </a:p>
        </p:txBody>
      </p:sp>
      <p:sp>
        <p:nvSpPr>
          <p:cNvPr id="496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EA6B860-7430-0642-AA1D-5CE0858FF734}" type="slidenum">
              <a:rPr lang="en-US" sz="1200"/>
              <a:pPr algn="r"/>
              <a:t>77</a:t>
            </a:fld>
            <a:endParaRPr lang="en-US" sz="1200"/>
          </a:p>
        </p:txBody>
      </p:sp>
      <p:sp>
        <p:nvSpPr>
          <p:cNvPr id="496643" name="Rectangle 2"/>
          <p:cNvSpPr>
            <a:spLocks noGrp="1" noRot="1" noChangeAspect="1" noChangeArrowheads="1" noTextEdit="1"/>
          </p:cNvSpPr>
          <p:nvPr>
            <p:ph type="sldImg"/>
          </p:nvPr>
        </p:nvSpPr>
        <p:spPr>
          <a:solidFill>
            <a:srgbClr val="FFFFFF"/>
          </a:solidFill>
          <a:ln/>
        </p:spPr>
      </p:sp>
      <p:sp>
        <p:nvSpPr>
          <p:cNvPr id="496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CE937C-589F-8A48-8EC4-28533FCB4C37}" type="slidenum">
              <a:rPr lang="en-US" sz="1200"/>
              <a:pPr/>
              <a:t>78</a:t>
            </a:fld>
            <a:endParaRPr lang="en-US" sz="1200"/>
          </a:p>
        </p:txBody>
      </p:sp>
      <p:sp>
        <p:nvSpPr>
          <p:cNvPr id="498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1EB721F-F3D4-6C4A-A9DB-A291C70110B1}" type="slidenum">
              <a:rPr lang="en-US" sz="1200"/>
              <a:pPr algn="r"/>
              <a:t>78</a:t>
            </a:fld>
            <a:endParaRPr lang="en-US" sz="1200"/>
          </a:p>
        </p:txBody>
      </p:sp>
      <p:sp>
        <p:nvSpPr>
          <p:cNvPr id="498691" name="Rectangle 2"/>
          <p:cNvSpPr>
            <a:spLocks noGrp="1" noRot="1" noChangeAspect="1" noChangeArrowheads="1" noTextEdit="1"/>
          </p:cNvSpPr>
          <p:nvPr>
            <p:ph type="sldImg"/>
          </p:nvPr>
        </p:nvSpPr>
        <p:spPr>
          <a:solidFill>
            <a:srgbClr val="FFFFFF"/>
          </a:solidFill>
          <a:ln/>
        </p:spPr>
      </p:sp>
      <p:sp>
        <p:nvSpPr>
          <p:cNvPr id="498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EA1776-3299-604B-89E8-A373281019CE}" type="slidenum">
              <a:rPr lang="en-US" sz="1200"/>
              <a:pPr/>
              <a:t>79</a:t>
            </a:fld>
            <a:endParaRPr lang="en-US" sz="1200"/>
          </a:p>
        </p:txBody>
      </p:sp>
      <p:sp>
        <p:nvSpPr>
          <p:cNvPr id="500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C55B6D3-0153-E74F-8C02-DE3FFA720E12}" type="slidenum">
              <a:rPr lang="en-US" sz="1200"/>
              <a:pPr algn="r"/>
              <a:t>79</a:t>
            </a:fld>
            <a:endParaRPr lang="en-US" sz="1200"/>
          </a:p>
        </p:txBody>
      </p:sp>
      <p:sp>
        <p:nvSpPr>
          <p:cNvPr id="500739" name="Rectangle 2"/>
          <p:cNvSpPr>
            <a:spLocks noGrp="1" noRot="1" noChangeAspect="1" noChangeArrowheads="1" noTextEdit="1"/>
          </p:cNvSpPr>
          <p:nvPr>
            <p:ph type="sldImg"/>
          </p:nvPr>
        </p:nvSpPr>
        <p:spPr>
          <a:solidFill>
            <a:srgbClr val="FFFFFF"/>
          </a:solidFill>
          <a:ln/>
        </p:spPr>
      </p:sp>
      <p:sp>
        <p:nvSpPr>
          <p:cNvPr id="500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4BA7E0-6F5E-D84C-A7F7-8C4F7D02BFD2}" type="slidenum">
              <a:rPr lang="en-US" sz="1200"/>
              <a:pPr/>
              <a:t>80</a:t>
            </a:fld>
            <a:endParaRPr lang="en-US" sz="1200"/>
          </a:p>
        </p:txBody>
      </p:sp>
      <p:sp>
        <p:nvSpPr>
          <p:cNvPr id="502786" name="Rectangle 2"/>
          <p:cNvSpPr>
            <a:spLocks noGrp="1" noRot="1" noChangeAspect="1" noChangeArrowheads="1"/>
          </p:cNvSpPr>
          <p:nvPr>
            <p:ph type="sldImg"/>
          </p:nvPr>
        </p:nvSpPr>
        <p:spPr>
          <a:solidFill>
            <a:srgbClr val="FFFFFF"/>
          </a:solidFill>
          <a:ln/>
        </p:spPr>
      </p:sp>
      <p:sp>
        <p:nvSpPr>
          <p:cNvPr id="502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B0C9EF-623F-0741-81D2-C49D6A6151A5}" type="slidenum">
              <a:rPr lang="en-US" sz="1200"/>
              <a:pPr/>
              <a:t>7</a:t>
            </a:fld>
            <a:endParaRPr lang="en-US" sz="1200"/>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When it was poured into the molds on Sept 9, 2003, </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those big rough steelworkers treated it with total reverence,</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 recalled Navy Capt. Kevin Wensing, who was there. </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It was a spiritual moment for everybody there.</a:t>
            </a:r>
            <a:r>
              <a:rPr lang="fr-FR">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 Here three veteran employees of Amite Foundry open the ladle containing tons of molten steel from the World Trade Center.</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E9030A-5250-FE4F-AE13-F9D48556B0AC}" type="slidenum">
              <a:rPr lang="en-US" sz="1200"/>
              <a:pPr/>
              <a:t>81</a:t>
            </a:fld>
            <a:endParaRPr lang="en-US" sz="1200"/>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B74CA7-FA66-5D46-9B0C-5DBC6AFEF88E}" type="slidenum">
              <a:rPr lang="en-US" sz="1200"/>
              <a:pPr/>
              <a:t>82</a:t>
            </a:fld>
            <a:endParaRPr lang="en-US" sz="1200"/>
          </a:p>
        </p:txBody>
      </p:sp>
      <p:sp>
        <p:nvSpPr>
          <p:cNvPr id="506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39328ED-34E4-B24F-8C69-AAB35B17D4B1}" type="slidenum">
              <a:rPr lang="en-US" sz="1200"/>
              <a:pPr algn="r"/>
              <a:t>82</a:t>
            </a:fld>
            <a:endParaRPr lang="en-US" sz="1200"/>
          </a:p>
        </p:txBody>
      </p:sp>
      <p:sp>
        <p:nvSpPr>
          <p:cNvPr id="506883" name="Rectangle 2"/>
          <p:cNvSpPr>
            <a:spLocks noGrp="1" noRot="1" noChangeAspect="1" noChangeArrowheads="1" noTextEdit="1"/>
          </p:cNvSpPr>
          <p:nvPr>
            <p:ph type="sldImg"/>
          </p:nvPr>
        </p:nvSpPr>
        <p:spPr>
          <a:solidFill>
            <a:srgbClr val="FFFFFF"/>
          </a:solidFill>
          <a:ln/>
        </p:spPr>
      </p:sp>
      <p:sp>
        <p:nvSpPr>
          <p:cNvPr id="506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142FBF-2693-0A47-B0DC-0824728D44A7}" type="slidenum">
              <a:rPr lang="en-US" sz="1200"/>
              <a:pPr/>
              <a:t>83</a:t>
            </a:fld>
            <a:endParaRPr lang="en-US" sz="1200"/>
          </a:p>
        </p:txBody>
      </p:sp>
      <p:sp>
        <p:nvSpPr>
          <p:cNvPr id="5089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39EB5CC-1D88-5B4F-A87E-01103C8ABA4F}" type="slidenum">
              <a:rPr lang="en-US" sz="1200"/>
              <a:pPr algn="r"/>
              <a:t>83</a:t>
            </a:fld>
            <a:endParaRPr lang="en-US" sz="1200"/>
          </a:p>
        </p:txBody>
      </p:sp>
      <p:sp>
        <p:nvSpPr>
          <p:cNvPr id="508931" name="Rectangle 2"/>
          <p:cNvSpPr>
            <a:spLocks noGrp="1" noRot="1" noChangeAspect="1" noChangeArrowheads="1" noTextEdit="1"/>
          </p:cNvSpPr>
          <p:nvPr>
            <p:ph type="sldImg"/>
          </p:nvPr>
        </p:nvSpPr>
        <p:spPr>
          <a:solidFill>
            <a:srgbClr val="FFFFFF"/>
          </a:solidFill>
          <a:ln/>
        </p:spPr>
      </p:sp>
      <p:sp>
        <p:nvSpPr>
          <p:cNvPr id="508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0AC6CB-8939-D944-81B0-D34AECFF4561}" type="slidenum">
              <a:rPr lang="en-US" sz="1200"/>
              <a:pPr/>
              <a:t>84</a:t>
            </a:fld>
            <a:endParaRPr lang="en-US" sz="1200"/>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94B7EB-91A1-904A-9252-7502FC844D1E}" type="slidenum">
              <a:rPr lang="en-US" sz="1200"/>
              <a:pPr/>
              <a:t>85</a:t>
            </a:fld>
            <a:endParaRPr lang="en-US" sz="1200"/>
          </a:p>
        </p:txBody>
      </p:sp>
      <p:sp>
        <p:nvSpPr>
          <p:cNvPr id="513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5A888D8-9448-AC4D-AA61-38954395AAA4}" type="slidenum">
              <a:rPr lang="en-US" sz="1200"/>
              <a:pPr algn="r"/>
              <a:t>85</a:t>
            </a:fld>
            <a:endParaRPr lang="en-US" sz="1200"/>
          </a:p>
        </p:txBody>
      </p:sp>
      <p:sp>
        <p:nvSpPr>
          <p:cNvPr id="513027" name="Rectangle 2"/>
          <p:cNvSpPr>
            <a:spLocks noGrp="1" noRot="1" noChangeAspect="1" noChangeArrowheads="1" noTextEdit="1"/>
          </p:cNvSpPr>
          <p:nvPr>
            <p:ph type="sldImg"/>
          </p:nvPr>
        </p:nvSpPr>
        <p:spPr>
          <a:solidFill>
            <a:srgbClr val="FFFFFF"/>
          </a:solidFill>
          <a:ln/>
        </p:spPr>
      </p:sp>
      <p:sp>
        <p:nvSpPr>
          <p:cNvPr id="5130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472409-EA73-1D4E-9848-8226455ADC2B}" type="slidenum">
              <a:rPr lang="en-US" sz="1200"/>
              <a:pPr/>
              <a:t>86</a:t>
            </a:fld>
            <a:endParaRPr lang="en-US" sz="1200"/>
          </a:p>
        </p:txBody>
      </p:sp>
      <p:sp>
        <p:nvSpPr>
          <p:cNvPr id="5150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0F1F176-0D73-E94A-A2CE-0379A1AE882A}" type="slidenum">
              <a:rPr lang="en-US" sz="1200"/>
              <a:pPr algn="r"/>
              <a:t>86</a:t>
            </a:fld>
            <a:endParaRPr lang="en-US" sz="1200"/>
          </a:p>
        </p:txBody>
      </p:sp>
      <p:sp>
        <p:nvSpPr>
          <p:cNvPr id="515075" name="Rectangle 2"/>
          <p:cNvSpPr>
            <a:spLocks noGrp="1" noRot="1" noChangeAspect="1" noChangeArrowheads="1" noTextEdit="1"/>
          </p:cNvSpPr>
          <p:nvPr>
            <p:ph type="sldImg"/>
          </p:nvPr>
        </p:nvSpPr>
        <p:spPr>
          <a:solidFill>
            <a:srgbClr val="FFFFFF"/>
          </a:solidFill>
          <a:ln/>
        </p:spPr>
      </p:sp>
      <p:sp>
        <p:nvSpPr>
          <p:cNvPr id="5150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A4F019-FEAD-874E-8D32-B2113CA8DCE9}" type="slidenum">
              <a:rPr lang="en-US" sz="1200"/>
              <a:pPr/>
              <a:t>87</a:t>
            </a:fld>
            <a:endParaRPr lang="en-US" sz="1200"/>
          </a:p>
        </p:txBody>
      </p:sp>
      <p:sp>
        <p:nvSpPr>
          <p:cNvPr id="5171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13F9DD5-DE2F-8541-91CA-136B05B55C6D}" type="slidenum">
              <a:rPr lang="en-US" sz="1200"/>
              <a:pPr algn="r"/>
              <a:t>87</a:t>
            </a:fld>
            <a:endParaRPr lang="en-US" sz="1200"/>
          </a:p>
        </p:txBody>
      </p:sp>
      <p:sp>
        <p:nvSpPr>
          <p:cNvPr id="517123" name="Rectangle 2"/>
          <p:cNvSpPr>
            <a:spLocks noGrp="1" noRot="1" noChangeAspect="1" noChangeArrowheads="1" noTextEdit="1"/>
          </p:cNvSpPr>
          <p:nvPr>
            <p:ph type="sldImg"/>
          </p:nvPr>
        </p:nvSpPr>
        <p:spPr>
          <a:solidFill>
            <a:srgbClr val="FFFFFF"/>
          </a:solidFill>
          <a:ln/>
        </p:spPr>
      </p:sp>
      <p:sp>
        <p:nvSpPr>
          <p:cNvPr id="517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458C6B-AE63-8244-A1C0-0EF2EC82B9B9}" type="slidenum">
              <a:rPr lang="en-US" sz="1200"/>
              <a:pPr/>
              <a:t>88</a:t>
            </a:fld>
            <a:endParaRPr lang="en-US" sz="1200"/>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04D543-C657-7C46-BA0B-F207F641C5D8}" type="slidenum">
              <a:rPr lang="en-US" sz="1200"/>
              <a:pPr/>
              <a:t>89</a:t>
            </a:fld>
            <a:endParaRPr lang="en-US" sz="1200"/>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7F1133-B96A-6746-AE6B-589A2B539F84}" type="slidenum">
              <a:rPr lang="en-US" sz="1200"/>
              <a:pPr/>
              <a:t>90</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A85690-DA70-DB47-B700-2EDB55364E94}" type="slidenum">
              <a:rPr lang="en-US" sz="1200"/>
              <a:pPr/>
              <a:t>8</a:t>
            </a:fld>
            <a:endParaRPr lang="en-US" sz="1200"/>
          </a:p>
        </p:txBody>
      </p:sp>
      <p:sp>
        <p:nvSpPr>
          <p:cNvPr id="366594" name="Rectangle 2"/>
          <p:cNvSpPr>
            <a:spLocks noGrp="1" noRot="1" noChangeAspect="1" noChangeArrowheads="1"/>
          </p:cNvSpPr>
          <p:nvPr>
            <p:ph type="sldImg"/>
          </p:nvPr>
        </p:nvSpPr>
        <p:spPr>
          <a:solidFill>
            <a:srgbClr val="FFFFFF"/>
          </a:solidFill>
          <a:ln/>
        </p:spPr>
      </p:sp>
      <p:sp>
        <p:nvSpPr>
          <p:cNvPr id="366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The ship</a:t>
            </a:r>
            <a:r>
              <a:rPr lang="fr-FR" altLang="ja-JP">
                <a:latin typeface="Helvetica" charset="0"/>
                <a:ea typeface="ＭＳ Ｐゴシック" charset="0"/>
                <a:cs typeface="ＭＳ Ｐゴシック" charset="0"/>
              </a:rPr>
              <a:t>'</a:t>
            </a:r>
            <a:r>
              <a:rPr lang="en-US">
                <a:latin typeface="Helvetica" charset="0"/>
                <a:ea typeface="ＭＳ Ｐゴシック" charset="0"/>
                <a:cs typeface="ＭＳ Ｐゴシック" charset="0"/>
              </a:rPr>
              <a:t>s motto is blazoned on the side: </a:t>
            </a:r>
            <a:r>
              <a:rPr lang="ja-JP" altLang="en-US">
                <a:latin typeface="Helvetica" charset="0"/>
                <a:ea typeface="ＭＳ Ｐゴシック" charset="0"/>
                <a:cs typeface="ＭＳ Ｐゴシック" charset="0"/>
              </a:rPr>
              <a:t>“</a:t>
            </a:r>
            <a:r>
              <a:rPr lang="en-US" altLang="ja-JP">
                <a:latin typeface="Helvetica" charset="0"/>
                <a:ea typeface="ＭＳ Ｐゴシック" charset="0"/>
                <a:cs typeface="ＭＳ Ｐゴシック" charset="0"/>
              </a:rPr>
              <a:t>Never Forget</a:t>
            </a:r>
            <a:r>
              <a:rPr lang="fr-FR" altLang="ja-JP">
                <a:latin typeface="Helvetica" charset="0"/>
                <a:ea typeface="ＭＳ Ｐゴシック" charset="0"/>
                <a:cs typeface="ＭＳ Ｐゴシック" charset="0"/>
              </a:rPr>
              <a:t>'</a:t>
            </a:r>
            <a:r>
              <a:rPr lang="en-US" altLang="ja-JP">
                <a:latin typeface="Helvetica" charset="0"/>
                <a:ea typeface="ＭＳ Ｐゴシック" charset="0"/>
                <a:cs typeface="ＭＳ Ｐゴシック" charset="0"/>
              </a:rPr>
              <a:t>!</a:t>
            </a:r>
            <a:r>
              <a:rPr lang="ja-JP" altLang="en-US">
                <a:latin typeface="Helvetica" charset="0"/>
                <a:ea typeface="ＭＳ Ｐゴシック" charset="0"/>
                <a:cs typeface="ＭＳ Ｐゴシック" charset="0"/>
              </a:rPr>
              <a:t>”</a:t>
            </a:r>
            <a:r>
              <a:rPr lang="en-US" altLang="ja-JP">
                <a:latin typeface="Helvetica" charset="0"/>
                <a:ea typeface="ＭＳ Ｐゴシック" charset="0"/>
                <a:cs typeface="ＭＳ Ｐゴシック" charset="0"/>
              </a:rPr>
              <a:t>  It will officially be commissioned in NYC in Fall 2009.</a:t>
            </a:r>
            <a:endParaRPr lang="en-US">
              <a:latin typeface="Helvetica"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5C0095-3D0D-3048-858B-754ED51040BC}" type="slidenum">
              <a:rPr lang="en-US" sz="1200"/>
              <a:pPr/>
              <a:t>91</a:t>
            </a:fld>
            <a:endParaRPr lang="en-US" sz="1200"/>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FBE9DB-97EF-B744-8ED0-47E6723A58D3}" type="slidenum">
              <a:rPr lang="en-US" sz="1200"/>
              <a:pPr/>
              <a:t>92</a:t>
            </a:fld>
            <a:endParaRPr lang="en-US" sz="1200"/>
          </a:p>
        </p:txBody>
      </p:sp>
      <p:sp>
        <p:nvSpPr>
          <p:cNvPr id="527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20196AA-D337-4347-B4FB-E251095703B3}" type="slidenum">
              <a:rPr lang="en-US" sz="1200"/>
              <a:pPr algn="r"/>
              <a:t>92</a:t>
            </a:fld>
            <a:endParaRPr lang="en-US" sz="1200"/>
          </a:p>
        </p:txBody>
      </p:sp>
      <p:sp>
        <p:nvSpPr>
          <p:cNvPr id="527363" name="Rectangle 2"/>
          <p:cNvSpPr>
            <a:spLocks noGrp="1" noRot="1" noChangeAspect="1" noChangeArrowheads="1" noTextEdit="1"/>
          </p:cNvSpPr>
          <p:nvPr>
            <p:ph type="sldImg"/>
          </p:nvPr>
        </p:nvSpPr>
        <p:spPr>
          <a:solidFill>
            <a:srgbClr val="FFFFFF"/>
          </a:solidFill>
          <a:ln/>
        </p:spPr>
      </p:sp>
      <p:sp>
        <p:nvSpPr>
          <p:cNvPr id="527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AAC0FD-A8F8-ED46-B118-D429FDFE9426}" type="slidenum">
              <a:rPr lang="en-US" sz="1200"/>
              <a:pPr/>
              <a:t>93</a:t>
            </a:fld>
            <a:endParaRPr lang="en-US" sz="1200"/>
          </a:p>
        </p:txBody>
      </p:sp>
      <p:sp>
        <p:nvSpPr>
          <p:cNvPr id="5294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039A588-DCC8-6340-BAEF-9DE66F53E2EE}" type="slidenum">
              <a:rPr lang="en-US" sz="1200"/>
              <a:pPr algn="r"/>
              <a:t>93</a:t>
            </a:fld>
            <a:endParaRPr lang="en-US" sz="1200"/>
          </a:p>
        </p:txBody>
      </p:sp>
      <p:sp>
        <p:nvSpPr>
          <p:cNvPr id="529411" name="Rectangle 2"/>
          <p:cNvSpPr>
            <a:spLocks noGrp="1" noRot="1" noChangeAspect="1" noChangeArrowheads="1" noTextEdit="1"/>
          </p:cNvSpPr>
          <p:nvPr>
            <p:ph type="sldImg"/>
          </p:nvPr>
        </p:nvSpPr>
        <p:spPr>
          <a:solidFill>
            <a:srgbClr val="FFFFFF"/>
          </a:solidFill>
          <a:ln/>
        </p:spPr>
      </p:sp>
      <p:sp>
        <p:nvSpPr>
          <p:cNvPr id="5294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DFFD57-2DA2-6F4D-9BD0-065DE49EE4A0}" type="slidenum">
              <a:rPr lang="en-US" sz="1200"/>
              <a:pPr/>
              <a:t>94</a:t>
            </a:fld>
            <a:endParaRPr lang="en-US" sz="1200"/>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BD89C9-2026-1949-876A-2A643267EB77}" type="slidenum">
              <a:rPr lang="en-US" sz="1200"/>
              <a:pPr/>
              <a:t>95</a:t>
            </a:fld>
            <a:endParaRPr lang="en-US" sz="1200"/>
          </a:p>
        </p:txBody>
      </p:sp>
      <p:sp>
        <p:nvSpPr>
          <p:cNvPr id="5335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49D8044-AF41-0443-86B4-36162EFFF21E}" type="slidenum">
              <a:rPr lang="en-US" sz="1200"/>
              <a:pPr algn="r"/>
              <a:t>95</a:t>
            </a:fld>
            <a:endParaRPr lang="en-US" sz="1200"/>
          </a:p>
        </p:txBody>
      </p:sp>
      <p:sp>
        <p:nvSpPr>
          <p:cNvPr id="533507" name="Rectangle 2"/>
          <p:cNvSpPr>
            <a:spLocks noGrp="1" noRot="1" noChangeAspect="1" noChangeArrowheads="1" noTextEdit="1"/>
          </p:cNvSpPr>
          <p:nvPr>
            <p:ph type="sldImg"/>
          </p:nvPr>
        </p:nvSpPr>
        <p:spPr>
          <a:solidFill>
            <a:srgbClr val="FFFFFF"/>
          </a:solidFill>
          <a:ln/>
        </p:spPr>
      </p:sp>
      <p:sp>
        <p:nvSpPr>
          <p:cNvPr id="533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0D0EFA-C7C5-C34B-98D4-900531CA3C6F}" type="slidenum">
              <a:rPr lang="en-US" sz="1200"/>
              <a:pPr/>
              <a:t>97</a:t>
            </a:fld>
            <a:endParaRPr lang="en-US" sz="1200"/>
          </a:p>
        </p:txBody>
      </p:sp>
      <p:sp>
        <p:nvSpPr>
          <p:cNvPr id="536578" name="Rectangle 2"/>
          <p:cNvSpPr>
            <a:spLocks noGrp="1" noRot="1" noChangeAspect="1" noChangeArrowheads="1"/>
          </p:cNvSpPr>
          <p:nvPr>
            <p:ph type="sldImg"/>
          </p:nvPr>
        </p:nvSpPr>
        <p:spPr>
          <a:solidFill>
            <a:srgbClr val="FFFFFF"/>
          </a:solidFill>
          <a:ln/>
        </p:spPr>
      </p:sp>
      <p:sp>
        <p:nvSpPr>
          <p:cNvPr id="536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492CBC-D407-7649-89A0-E43C9DE8FC7C}" type="slidenum">
              <a:rPr lang="en-US" sz="1200"/>
              <a:pPr/>
              <a:t>98</a:t>
            </a:fld>
            <a:endParaRPr lang="en-US" sz="1200"/>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8EEDCA-ECA6-B046-AC7F-9128817111B5}" type="slidenum">
              <a:rPr lang="en-US" sz="1200"/>
              <a:pPr/>
              <a:t>99</a:t>
            </a:fld>
            <a:endParaRPr lang="en-US" sz="1200"/>
          </a:p>
        </p:txBody>
      </p:sp>
      <p:sp>
        <p:nvSpPr>
          <p:cNvPr id="5406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F8644B6-DCC7-9546-8280-70CCC7AF1B29}" type="slidenum">
              <a:rPr lang="en-US" sz="1200"/>
              <a:pPr algn="r"/>
              <a:t>99</a:t>
            </a:fld>
            <a:endParaRPr lang="en-US" sz="1200"/>
          </a:p>
        </p:txBody>
      </p:sp>
      <p:sp>
        <p:nvSpPr>
          <p:cNvPr id="540675" name="Rectangle 2"/>
          <p:cNvSpPr>
            <a:spLocks noGrp="1" noRot="1" noChangeAspect="1" noChangeArrowheads="1" noTextEdit="1"/>
          </p:cNvSpPr>
          <p:nvPr>
            <p:ph type="sldImg"/>
          </p:nvPr>
        </p:nvSpPr>
        <p:spPr>
          <a:solidFill>
            <a:srgbClr val="FFFFFF"/>
          </a:solidFill>
          <a:ln/>
        </p:spPr>
      </p:sp>
      <p:sp>
        <p:nvSpPr>
          <p:cNvPr id="5406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17296A-93EB-DF4C-A251-B0C2CC8D5515}" type="slidenum">
              <a:rPr lang="en-US" sz="1200"/>
              <a:pPr/>
              <a:t>100</a:t>
            </a:fld>
            <a:endParaRPr lang="en-US" sz="1200"/>
          </a:p>
        </p:txBody>
      </p:sp>
      <p:sp>
        <p:nvSpPr>
          <p:cNvPr id="542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9B36F71-0FF5-A242-AB00-7CE100DF4E1C}" type="slidenum">
              <a:rPr lang="en-US" sz="1200"/>
              <a:pPr algn="r"/>
              <a:t>100</a:t>
            </a:fld>
            <a:endParaRPr lang="en-US" sz="1200"/>
          </a:p>
        </p:txBody>
      </p:sp>
      <p:sp>
        <p:nvSpPr>
          <p:cNvPr id="542723" name="Rectangle 2"/>
          <p:cNvSpPr>
            <a:spLocks noGrp="1" noRot="1" noChangeAspect="1" noChangeArrowheads="1" noTextEdit="1"/>
          </p:cNvSpPr>
          <p:nvPr>
            <p:ph type="sldImg"/>
          </p:nvPr>
        </p:nvSpPr>
        <p:spPr>
          <a:solidFill>
            <a:srgbClr val="FFFFFF"/>
          </a:solidFill>
          <a:ln/>
        </p:spPr>
      </p:sp>
      <p:sp>
        <p:nvSpPr>
          <p:cNvPr id="5427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6D89BAA-1B31-B64F-8221-2ADD3F86E3AE}" type="slidenum">
              <a:rPr lang="en-US" sz="1200">
                <a:solidFill>
                  <a:srgbClr val="000000"/>
                </a:solidFill>
              </a:rPr>
              <a:pPr algn="r"/>
              <a:t>101</a:t>
            </a:fld>
            <a:endParaRPr lang="en-US" sz="1200">
              <a:solidFill>
                <a:srgbClr val="000000"/>
              </a:solidFill>
            </a:endParaRPr>
          </a:p>
        </p:txBody>
      </p:sp>
      <p:sp>
        <p:nvSpPr>
          <p:cNvPr id="5447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44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1911AE-7C02-D447-9419-37BFE77A74F0}" type="slidenum">
              <a:rPr lang="en-US" sz="1200"/>
              <a:pPr/>
              <a:t>9</a:t>
            </a:fld>
            <a:endParaRPr lang="en-US" sz="1200"/>
          </a:p>
        </p:txBody>
      </p:sp>
      <p:sp>
        <p:nvSpPr>
          <p:cNvPr id="368642" name="Rectangle 2"/>
          <p:cNvSpPr>
            <a:spLocks noGrp="1" noRot="1" noChangeAspect="1" noChangeArrowheads="1"/>
          </p:cNvSpPr>
          <p:nvPr>
            <p:ph type="sldImg"/>
          </p:nvPr>
        </p:nvSpPr>
        <p:spPr>
          <a:solidFill>
            <a:srgbClr val="FFFFFF"/>
          </a:solidFill>
          <a:ln/>
        </p:spPr>
      </p:sp>
      <p:sp>
        <p:nvSpPr>
          <p:cNvPr id="368643" name="Rectangle 3"/>
          <p:cNvSpPr>
            <a:spLocks noGrp="1" noChangeArrowheads="1"/>
          </p:cNvSpPr>
          <p:nvPr>
            <p:ph type="body" idx="1"/>
          </p:nvPr>
        </p:nvSpPr>
        <p:spPr>
          <a:solidFill>
            <a:srgbClr val="FFFFFF"/>
          </a:solidFill>
          <a:ln>
            <a:solidFill>
              <a:srgbClr val="000000"/>
            </a:solidFill>
          </a:ln>
        </p:spPr>
        <p:txBody>
          <a:bodyPr/>
          <a:lstStyle/>
          <a:p>
            <a:pPr lvl="2" algn="just" eaLnBrk="1" hangingPunct="1">
              <a:spcBef>
                <a:spcPts val="1200"/>
              </a:spcBef>
              <a:spcAft>
                <a:spcPts val="300"/>
              </a:spcAft>
            </a:pPr>
            <a:r>
              <a:rPr noProof="1">
                <a:latin typeface="Times" charset="0"/>
                <a:ea typeface="ＭＳ Ｐゴシック" charset="0"/>
                <a:cs typeface="Times New Roman" charset="0"/>
              </a:rPr>
              <a:t>1.	</a:t>
            </a:r>
            <a:r>
              <a:rPr lang="en-US">
                <a:latin typeface="Helvetica" charset="0"/>
                <a:ea typeface="ＭＳ Ｐゴシック" charset="0"/>
              </a:rPr>
              <a:t>As I thought about the upcoming seventh commemoration of 9/11 and this ship made from remnants of destruction, the parallel to our lives as Christians really hit me.</a:t>
            </a:r>
          </a:p>
          <a:p>
            <a:pPr lvl="3" algn="just" eaLnBrk="1" hangingPunct="1">
              <a:spcBef>
                <a:spcPts val="1200"/>
              </a:spcBef>
              <a:spcAft>
                <a:spcPts val="300"/>
              </a:spcAft>
            </a:pPr>
            <a:r>
              <a:rPr lang="en-US">
                <a:latin typeface="Times" charset="0"/>
                <a:ea typeface="ＭＳ Ｐゴシック" charset="0"/>
                <a:cs typeface="Times New Roman" charset="0"/>
              </a:rPr>
              <a:t>a)	</a:t>
            </a:r>
            <a:r>
              <a:rPr lang="en-US">
                <a:latin typeface="Helvetica" charset="0"/>
                <a:ea typeface="ＭＳ Ｐゴシック" charset="0"/>
              </a:rPr>
              <a:t>Like the Twin Towers, we also were made beautiful for a grand purpose in Eden.</a:t>
            </a:r>
          </a:p>
          <a:p>
            <a:pPr lvl="3" algn="just" eaLnBrk="1" hangingPunct="1">
              <a:spcBef>
                <a:spcPts val="1200"/>
              </a:spcBef>
              <a:spcAft>
                <a:spcPts val="300"/>
              </a:spcAft>
            </a:pPr>
            <a:r>
              <a:rPr lang="en-US">
                <a:latin typeface="Times" charset="0"/>
                <a:ea typeface="ＭＳ Ｐゴシック" charset="0"/>
                <a:cs typeface="Times New Roman" charset="0"/>
              </a:rPr>
              <a:t>b)	</a:t>
            </a:r>
            <a:r>
              <a:rPr lang="en-US">
                <a:latin typeface="Helvetica" charset="0"/>
                <a:ea typeface="ＭＳ Ｐゴシック" charset="0"/>
              </a:rPr>
              <a:t>Like those Twin Towers, we also became remnants of destruction back in Eden.</a:t>
            </a:r>
          </a:p>
          <a:p>
            <a:pPr lvl="3" algn="just" eaLnBrk="1" hangingPunct="1">
              <a:spcBef>
                <a:spcPts val="1200"/>
              </a:spcBef>
              <a:spcAft>
                <a:spcPts val="300"/>
              </a:spcAft>
            </a:pPr>
            <a:r>
              <a:rPr lang="en-US">
                <a:latin typeface="Times" charset="0"/>
                <a:ea typeface="ＭＳ Ｐゴシック" charset="0"/>
                <a:cs typeface="Times New Roman" charset="0"/>
              </a:rPr>
              <a:t>c)	</a:t>
            </a:r>
            <a:r>
              <a:rPr lang="en-US">
                <a:latin typeface="Helvetica" charset="0"/>
                <a:ea typeface="ＭＳ Ｐゴシック" charset="0"/>
              </a:rPr>
              <a:t>Like the World Trade Center recycled into a useful vessel against aggressors, so as believers in Christ, He has made us a new body in Christ to battle the enemy.</a:t>
            </a:r>
          </a:p>
          <a:p>
            <a:pPr algn="just" eaLnBrk="1" hangingPunct="1"/>
            <a:r>
              <a:rPr lang="en-US">
                <a:latin typeface="Helvetica" charset="0"/>
                <a:ea typeface="ＭＳ Ｐゴシック" charset="0"/>
                <a:cs typeface="ＭＳ Ｐゴシック" charset="0"/>
              </a:rPr>
              <a:t>Each part of that ship has a specific purpose; likewise, because we are in Christ, the Holy Spirit has assigned each of us a new role to play in the body of Christ.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B0DC1E-BEEA-864B-86A5-B893B338A151}" type="slidenum">
              <a:rPr lang="en-US" sz="1200"/>
              <a:pPr/>
              <a:t>102</a:t>
            </a:fld>
            <a:endParaRPr lang="en-US" sz="1200"/>
          </a:p>
        </p:txBody>
      </p:sp>
      <p:sp>
        <p:nvSpPr>
          <p:cNvPr id="5468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F94D567-7398-F446-8C57-9B377A80AB0C}" type="slidenum">
              <a:rPr lang="en-US" sz="1200"/>
              <a:pPr algn="r"/>
              <a:t>102</a:t>
            </a:fld>
            <a:endParaRPr lang="en-US" sz="1200"/>
          </a:p>
        </p:txBody>
      </p:sp>
      <p:sp>
        <p:nvSpPr>
          <p:cNvPr id="546819" name="Rectangle 2"/>
          <p:cNvSpPr>
            <a:spLocks noGrp="1" noRot="1" noChangeAspect="1" noChangeArrowheads="1" noTextEdit="1"/>
          </p:cNvSpPr>
          <p:nvPr>
            <p:ph type="sldImg"/>
          </p:nvPr>
        </p:nvSpPr>
        <p:spPr>
          <a:solidFill>
            <a:srgbClr val="FFFFFF"/>
          </a:solidFill>
          <a:ln/>
        </p:spPr>
      </p:sp>
      <p:sp>
        <p:nvSpPr>
          <p:cNvPr id="5468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BC2A2A-14D2-F842-96BF-85774A06AA3D}" type="slidenum">
              <a:rPr lang="en-US" sz="1200">
                <a:solidFill>
                  <a:srgbClr val="000000"/>
                </a:solidFill>
              </a:rPr>
              <a:pPr/>
              <a:t>103</a:t>
            </a:fld>
            <a:endParaRPr lang="en-US" sz="1200">
              <a:solidFill>
                <a:srgbClr val="000000"/>
              </a:solidFill>
            </a:endParaRPr>
          </a:p>
        </p:txBody>
      </p:sp>
      <p:sp>
        <p:nvSpPr>
          <p:cNvPr id="548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924B1D7-C000-D644-9816-A8F82CF6464B}" type="slidenum">
              <a:rPr lang="en-US" sz="1200">
                <a:solidFill>
                  <a:srgbClr val="000000"/>
                </a:solidFill>
              </a:rPr>
              <a:pPr algn="r"/>
              <a:t>103</a:t>
            </a:fld>
            <a:endParaRPr lang="en-US" sz="1200">
              <a:solidFill>
                <a:srgbClr val="000000"/>
              </a:solidFill>
            </a:endParaRPr>
          </a:p>
        </p:txBody>
      </p:sp>
      <p:sp>
        <p:nvSpPr>
          <p:cNvPr id="548867" name="Rectangle 2"/>
          <p:cNvSpPr>
            <a:spLocks noGrp="1" noRot="1" noChangeAspect="1" noChangeArrowheads="1" noTextEdit="1"/>
          </p:cNvSpPr>
          <p:nvPr>
            <p:ph type="sldImg"/>
          </p:nvPr>
        </p:nvSpPr>
        <p:spPr>
          <a:solidFill>
            <a:srgbClr val="FFFFFF"/>
          </a:solidFill>
          <a:ln/>
        </p:spPr>
      </p:sp>
      <p:sp>
        <p:nvSpPr>
          <p:cNvPr id="548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8FE404-7902-694C-9731-D3308FEF9E8D}" type="slidenum">
              <a:rPr lang="en-US" sz="1200"/>
              <a:pPr/>
              <a:t>104</a:t>
            </a:fld>
            <a:endParaRPr lang="en-US" sz="1200"/>
          </a:p>
        </p:txBody>
      </p:sp>
      <p:sp>
        <p:nvSpPr>
          <p:cNvPr id="5509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3F50319-DC45-8448-839F-E83C951B2E40}" type="slidenum">
              <a:rPr lang="en-US" sz="1200"/>
              <a:pPr algn="r"/>
              <a:t>104</a:t>
            </a:fld>
            <a:endParaRPr lang="en-US" sz="1200"/>
          </a:p>
        </p:txBody>
      </p:sp>
      <p:sp>
        <p:nvSpPr>
          <p:cNvPr id="550915" name="Rectangle 2"/>
          <p:cNvSpPr>
            <a:spLocks noGrp="1" noRot="1" noChangeAspect="1" noChangeArrowheads="1"/>
          </p:cNvSpPr>
          <p:nvPr>
            <p:ph type="sldImg"/>
          </p:nvPr>
        </p:nvSpPr>
        <p:spPr>
          <a:solidFill>
            <a:srgbClr val="FFFFFF"/>
          </a:solidFill>
          <a:ln/>
        </p:spPr>
      </p:sp>
      <p:sp>
        <p:nvSpPr>
          <p:cNvPr id="550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E042FB-384C-0645-A73F-279EFFD9FEE4}" type="slidenum">
              <a:rPr lang="en-US" sz="1200">
                <a:solidFill>
                  <a:srgbClr val="000000"/>
                </a:solidFill>
              </a:rPr>
              <a:pPr/>
              <a:t>105</a:t>
            </a:fld>
            <a:endParaRPr lang="en-US" sz="1200">
              <a:solidFill>
                <a:srgbClr val="000000"/>
              </a:solidFill>
            </a:endParaRPr>
          </a:p>
        </p:txBody>
      </p:sp>
      <p:sp>
        <p:nvSpPr>
          <p:cNvPr id="552962" name="Rectangle 2"/>
          <p:cNvSpPr>
            <a:spLocks noGrp="1" noRot="1" noChangeAspect="1" noChangeArrowheads="1"/>
          </p:cNvSpPr>
          <p:nvPr>
            <p:ph type="sldImg"/>
          </p:nvPr>
        </p:nvSpPr>
        <p:spPr>
          <a:solidFill>
            <a:srgbClr val="FFFFFF"/>
          </a:solidFill>
          <a:ln/>
        </p:spPr>
      </p:sp>
      <p:sp>
        <p:nvSpPr>
          <p:cNvPr id="552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78023A-D39F-2649-A714-6EBACA905812}" type="slidenum">
              <a:rPr lang="en-US" sz="1200">
                <a:solidFill>
                  <a:srgbClr val="000000"/>
                </a:solidFill>
              </a:rPr>
              <a:pPr/>
              <a:t>106</a:t>
            </a:fld>
            <a:endParaRPr lang="en-US" sz="1200">
              <a:solidFill>
                <a:srgbClr val="000000"/>
              </a:solidFill>
            </a:endParaRPr>
          </a:p>
        </p:txBody>
      </p:sp>
      <p:sp>
        <p:nvSpPr>
          <p:cNvPr id="555010" name="Rectangle 2"/>
          <p:cNvSpPr>
            <a:spLocks noGrp="1" noRot="1" noChangeAspect="1" noChangeArrowheads="1"/>
          </p:cNvSpPr>
          <p:nvPr>
            <p:ph type="sldImg"/>
          </p:nvPr>
        </p:nvSpPr>
        <p:spPr>
          <a:solidFill>
            <a:srgbClr val="FFFFFF"/>
          </a:solidFill>
          <a:ln/>
        </p:spPr>
      </p:sp>
      <p:sp>
        <p:nvSpPr>
          <p:cNvPr id="555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594003-C3DE-AD47-9DDE-E60C10F494E8}" type="slidenum">
              <a:rPr lang="en-US" sz="1200">
                <a:solidFill>
                  <a:srgbClr val="000000"/>
                </a:solidFill>
              </a:rPr>
              <a:pPr/>
              <a:t>107</a:t>
            </a:fld>
            <a:endParaRPr lang="en-US" sz="1200">
              <a:solidFill>
                <a:srgbClr val="000000"/>
              </a:solidFill>
            </a:endParaRP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F50AD9-6020-574C-8F4E-4E5A24CAD508}" type="slidenum">
              <a:rPr lang="en-US" sz="1200">
                <a:solidFill>
                  <a:srgbClr val="000000"/>
                </a:solidFill>
              </a:rPr>
              <a:pPr/>
              <a:t>108</a:t>
            </a:fld>
            <a:endParaRPr lang="en-US" sz="1200">
              <a:solidFill>
                <a:srgbClr val="000000"/>
              </a:solidFill>
            </a:endParaRPr>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8C4BE9-3E36-5143-B65D-6831F8BB5372}" type="slidenum">
              <a:rPr lang="en-US" sz="1200">
                <a:solidFill>
                  <a:srgbClr val="000000"/>
                </a:solidFill>
              </a:rPr>
              <a:pPr/>
              <a:t>109</a:t>
            </a:fld>
            <a:endParaRPr lang="en-US" sz="1200">
              <a:solidFill>
                <a:srgbClr val="000000"/>
              </a:solidFill>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99D554-2089-C743-95E6-7EE115FE4A0F}" type="slidenum">
              <a:rPr lang="en-US" sz="1200">
                <a:solidFill>
                  <a:srgbClr val="000000"/>
                </a:solidFill>
              </a:rPr>
              <a:pPr/>
              <a:t>110</a:t>
            </a:fld>
            <a:endParaRPr lang="en-US" sz="1200">
              <a:solidFill>
                <a:srgbClr val="000000"/>
              </a:solidFill>
            </a:endParaRPr>
          </a:p>
        </p:txBody>
      </p:sp>
      <p:sp>
        <p:nvSpPr>
          <p:cNvPr id="563202" name="Rectangle 2"/>
          <p:cNvSpPr>
            <a:spLocks noGrp="1" noRot="1" noChangeAspect="1" noChangeArrowheads="1"/>
          </p:cNvSpPr>
          <p:nvPr>
            <p:ph type="sldImg"/>
          </p:nvPr>
        </p:nvSpPr>
        <p:spPr>
          <a:solidFill>
            <a:srgbClr val="FFFFFF"/>
          </a:solidFill>
          <a:ln/>
        </p:spPr>
      </p:sp>
      <p:sp>
        <p:nvSpPr>
          <p:cNvPr id="563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3CB33A-AEB1-5B4A-AB2A-65A0C1F05096}" type="slidenum">
              <a:rPr lang="en-US" sz="1200">
                <a:solidFill>
                  <a:srgbClr val="000000"/>
                </a:solidFill>
              </a:rPr>
              <a:pPr/>
              <a:t>111</a:t>
            </a:fld>
            <a:endParaRPr lang="en-US" sz="1200">
              <a:solidFill>
                <a:srgbClr val="000000"/>
              </a:solidFill>
            </a:endParaRPr>
          </a:p>
        </p:txBody>
      </p:sp>
      <p:sp>
        <p:nvSpPr>
          <p:cNvPr id="565250" name="Rectangle 2"/>
          <p:cNvSpPr>
            <a:spLocks noGrp="1" noRot="1" noChangeAspect="1" noChangeArrowheads="1"/>
          </p:cNvSpPr>
          <p:nvPr>
            <p:ph type="sldImg"/>
          </p:nvPr>
        </p:nvSpPr>
        <p:spPr>
          <a:solidFill>
            <a:srgbClr val="FFFFFF"/>
          </a:solidFill>
          <a:ln/>
        </p:spPr>
      </p:sp>
      <p:sp>
        <p:nvSpPr>
          <p:cNvPr id="565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670B97-D8EB-CF47-B2D2-FB0DF82401DA}" type="slidenum">
              <a:rPr lang="en-US"/>
              <a:pPr>
                <a:defRPr/>
              </a:pPr>
              <a:t>‹#›</a:t>
            </a:fld>
            <a:endParaRPr lang="en-US"/>
          </a:p>
        </p:txBody>
      </p:sp>
    </p:spTree>
    <p:extLst>
      <p:ext uri="{BB962C8B-B14F-4D97-AF65-F5344CB8AC3E}">
        <p14:creationId xmlns:p14="http://schemas.microsoft.com/office/powerpoint/2010/main" val="2457028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BD1D96-09CC-1A4B-B2BC-64E81B2D0725}" type="slidenum">
              <a:rPr lang="en-US"/>
              <a:pPr>
                <a:defRPr/>
              </a:pPr>
              <a:t>‹#›</a:t>
            </a:fld>
            <a:endParaRPr lang="en-US"/>
          </a:p>
        </p:txBody>
      </p:sp>
    </p:spTree>
    <p:extLst>
      <p:ext uri="{BB962C8B-B14F-4D97-AF65-F5344CB8AC3E}">
        <p14:creationId xmlns:p14="http://schemas.microsoft.com/office/powerpoint/2010/main" val="41667170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25603"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5435B6-094D-374F-BDA5-3398C3972F29}" type="slidenum">
              <a:rPr lang="en-US"/>
              <a:pPr>
                <a:defRPr/>
              </a:pPr>
              <a:t>‹#›</a:t>
            </a:fld>
            <a:endParaRPr lang="en-US"/>
          </a:p>
        </p:txBody>
      </p:sp>
    </p:spTree>
    <p:extLst>
      <p:ext uri="{BB962C8B-B14F-4D97-AF65-F5344CB8AC3E}">
        <p14:creationId xmlns:p14="http://schemas.microsoft.com/office/powerpoint/2010/main" val="5771805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B5BF7-CB40-7946-81A1-0A3D1ADE62AB}" type="slidenum">
              <a:rPr lang="en-US"/>
              <a:pPr>
                <a:defRPr/>
              </a:pPr>
              <a:t>‹#›</a:t>
            </a:fld>
            <a:endParaRPr lang="en-US"/>
          </a:p>
        </p:txBody>
      </p:sp>
    </p:spTree>
    <p:extLst>
      <p:ext uri="{BB962C8B-B14F-4D97-AF65-F5344CB8AC3E}">
        <p14:creationId xmlns:p14="http://schemas.microsoft.com/office/powerpoint/2010/main" val="1002957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0877497-B54A-B240-AFD4-82FCBAD13670}" type="slidenum">
              <a:rPr lang="en-US"/>
              <a:pPr>
                <a:defRPr/>
              </a:pPr>
              <a:t>‹#›</a:t>
            </a:fld>
            <a:endParaRPr lang="en-US"/>
          </a:p>
        </p:txBody>
      </p:sp>
    </p:spTree>
    <p:extLst>
      <p:ext uri="{BB962C8B-B14F-4D97-AF65-F5344CB8AC3E}">
        <p14:creationId xmlns:p14="http://schemas.microsoft.com/office/powerpoint/2010/main" val="6208307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19F2CB2-1B39-014F-B462-87E827C8A237}" type="slidenum">
              <a:rPr lang="en-US"/>
              <a:pPr>
                <a:defRPr/>
              </a:pPr>
              <a:t>‹#›</a:t>
            </a:fld>
            <a:endParaRPr lang="en-US"/>
          </a:p>
        </p:txBody>
      </p:sp>
    </p:spTree>
    <p:extLst>
      <p:ext uri="{BB962C8B-B14F-4D97-AF65-F5344CB8AC3E}">
        <p14:creationId xmlns:p14="http://schemas.microsoft.com/office/powerpoint/2010/main" val="2833903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3E48A94E-8D37-5F48-8824-8C03442C9550}" type="slidenum">
              <a:rPr lang="en-US"/>
              <a:pPr>
                <a:defRPr/>
              </a:pPr>
              <a:t>‹#›</a:t>
            </a:fld>
            <a:endParaRPr lang="en-US"/>
          </a:p>
        </p:txBody>
      </p:sp>
    </p:spTree>
    <p:extLst>
      <p:ext uri="{BB962C8B-B14F-4D97-AF65-F5344CB8AC3E}">
        <p14:creationId xmlns:p14="http://schemas.microsoft.com/office/powerpoint/2010/main" val="29565508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AC80C08-56A1-5B4F-A681-3B638BF00F35}" type="slidenum">
              <a:rPr lang="en-US"/>
              <a:pPr>
                <a:defRPr/>
              </a:pPr>
              <a:t>‹#›</a:t>
            </a:fld>
            <a:endParaRPr lang="en-US"/>
          </a:p>
        </p:txBody>
      </p:sp>
    </p:spTree>
    <p:extLst>
      <p:ext uri="{BB962C8B-B14F-4D97-AF65-F5344CB8AC3E}">
        <p14:creationId xmlns:p14="http://schemas.microsoft.com/office/powerpoint/2010/main" val="22728357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6EBC286-78A9-7E40-A928-DADBE156E273}" type="slidenum">
              <a:rPr lang="en-US"/>
              <a:pPr>
                <a:defRPr/>
              </a:pPr>
              <a:t>‹#›</a:t>
            </a:fld>
            <a:endParaRPr lang="en-US"/>
          </a:p>
        </p:txBody>
      </p:sp>
    </p:spTree>
    <p:extLst>
      <p:ext uri="{BB962C8B-B14F-4D97-AF65-F5344CB8AC3E}">
        <p14:creationId xmlns:p14="http://schemas.microsoft.com/office/powerpoint/2010/main" val="688934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EA832B1-EC6B-6C43-BE62-31643F193A4A}" type="slidenum">
              <a:rPr lang="en-US"/>
              <a:pPr>
                <a:defRPr/>
              </a:pPr>
              <a:t>‹#›</a:t>
            </a:fld>
            <a:endParaRPr lang="en-US"/>
          </a:p>
        </p:txBody>
      </p:sp>
    </p:spTree>
    <p:extLst>
      <p:ext uri="{BB962C8B-B14F-4D97-AF65-F5344CB8AC3E}">
        <p14:creationId xmlns:p14="http://schemas.microsoft.com/office/powerpoint/2010/main" val="4536389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66136AB-D311-AB4E-BCAA-1745338B2C05}" type="slidenum">
              <a:rPr lang="en-US"/>
              <a:pPr>
                <a:defRPr/>
              </a:pPr>
              <a:t>‹#›</a:t>
            </a:fld>
            <a:endParaRPr lang="en-US"/>
          </a:p>
        </p:txBody>
      </p:sp>
    </p:spTree>
    <p:extLst>
      <p:ext uri="{BB962C8B-B14F-4D97-AF65-F5344CB8AC3E}">
        <p14:creationId xmlns:p14="http://schemas.microsoft.com/office/powerpoint/2010/main" val="30685856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CEB469E-9E74-B345-9C23-05D9CAAD53BC}" type="slidenum">
              <a:rPr lang="en-US"/>
              <a:pPr>
                <a:defRPr/>
              </a:pPr>
              <a:t>‹#›</a:t>
            </a:fld>
            <a:endParaRPr lang="en-US"/>
          </a:p>
        </p:txBody>
      </p:sp>
    </p:spTree>
    <p:extLst>
      <p:ext uri="{BB962C8B-B14F-4D97-AF65-F5344CB8AC3E}">
        <p14:creationId xmlns:p14="http://schemas.microsoft.com/office/powerpoint/2010/main" val="295061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BDBBC8-B5C7-0A4D-8015-0A31B5905CEE}" type="slidenum">
              <a:rPr lang="en-US"/>
              <a:pPr>
                <a:defRPr/>
              </a:pPr>
              <a:t>‹#›</a:t>
            </a:fld>
            <a:endParaRPr lang="en-US"/>
          </a:p>
        </p:txBody>
      </p:sp>
    </p:spTree>
    <p:extLst>
      <p:ext uri="{BB962C8B-B14F-4D97-AF65-F5344CB8AC3E}">
        <p14:creationId xmlns:p14="http://schemas.microsoft.com/office/powerpoint/2010/main" val="13169997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74EB0FD-0664-4343-AA51-7DF5B06A143B}" type="slidenum">
              <a:rPr lang="en-US"/>
              <a:pPr>
                <a:defRPr/>
              </a:pPr>
              <a:t>‹#›</a:t>
            </a:fld>
            <a:endParaRPr lang="en-US"/>
          </a:p>
        </p:txBody>
      </p:sp>
    </p:spTree>
    <p:extLst>
      <p:ext uri="{BB962C8B-B14F-4D97-AF65-F5344CB8AC3E}">
        <p14:creationId xmlns:p14="http://schemas.microsoft.com/office/powerpoint/2010/main" val="12677914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0145755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728967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498442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3211174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8102951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648172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721055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702184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0470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F3E4A3B8-6153-544C-A080-51A3D68B86B2}" type="slidenum">
              <a:rPr lang="en-US"/>
              <a:pPr>
                <a:defRPr/>
              </a:pPr>
              <a:t>‹#›</a:t>
            </a:fld>
            <a:endParaRPr lang="en-US"/>
          </a:p>
        </p:txBody>
      </p:sp>
    </p:spTree>
    <p:extLst>
      <p:ext uri="{BB962C8B-B14F-4D97-AF65-F5344CB8AC3E}">
        <p14:creationId xmlns:p14="http://schemas.microsoft.com/office/powerpoint/2010/main" val="352367576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526878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696601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99331"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B86771A-A526-2E4F-8977-C8CBB9EE08FE}" type="slidenum">
              <a:rPr lang="en-US"/>
              <a:pPr>
                <a:defRPr/>
              </a:pPr>
              <a:t>‹#›</a:t>
            </a:fld>
            <a:endParaRPr lang="en-US"/>
          </a:p>
        </p:txBody>
      </p:sp>
    </p:spTree>
    <p:extLst>
      <p:ext uri="{BB962C8B-B14F-4D97-AF65-F5344CB8AC3E}">
        <p14:creationId xmlns:p14="http://schemas.microsoft.com/office/powerpoint/2010/main" val="11862976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C752C-8430-4645-B89A-278ABACEA296}" type="slidenum">
              <a:rPr lang="en-US"/>
              <a:pPr>
                <a:defRPr/>
              </a:pPr>
              <a:t>‹#›</a:t>
            </a:fld>
            <a:endParaRPr lang="en-US"/>
          </a:p>
        </p:txBody>
      </p:sp>
    </p:spTree>
    <p:extLst>
      <p:ext uri="{BB962C8B-B14F-4D97-AF65-F5344CB8AC3E}">
        <p14:creationId xmlns:p14="http://schemas.microsoft.com/office/powerpoint/2010/main" val="28009858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F8F7FA-D4D2-4A4E-927C-58F556D7B501}" type="slidenum">
              <a:rPr lang="en-US"/>
              <a:pPr>
                <a:defRPr/>
              </a:pPr>
              <a:t>‹#›</a:t>
            </a:fld>
            <a:endParaRPr lang="en-US"/>
          </a:p>
        </p:txBody>
      </p:sp>
    </p:spTree>
    <p:extLst>
      <p:ext uri="{BB962C8B-B14F-4D97-AF65-F5344CB8AC3E}">
        <p14:creationId xmlns:p14="http://schemas.microsoft.com/office/powerpoint/2010/main" val="10426621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17825E-4A2D-F34F-BC44-6694159A8EC5}" type="slidenum">
              <a:rPr lang="en-US"/>
              <a:pPr>
                <a:defRPr/>
              </a:pPr>
              <a:t>‹#›</a:t>
            </a:fld>
            <a:endParaRPr lang="en-US"/>
          </a:p>
        </p:txBody>
      </p:sp>
    </p:spTree>
    <p:extLst>
      <p:ext uri="{BB962C8B-B14F-4D97-AF65-F5344CB8AC3E}">
        <p14:creationId xmlns:p14="http://schemas.microsoft.com/office/powerpoint/2010/main" val="24125027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0EED61-63C8-B549-95D6-2D356E804C66}" type="slidenum">
              <a:rPr lang="en-US"/>
              <a:pPr>
                <a:defRPr/>
              </a:pPr>
              <a:t>‹#›</a:t>
            </a:fld>
            <a:endParaRPr lang="en-US"/>
          </a:p>
        </p:txBody>
      </p:sp>
    </p:spTree>
    <p:extLst>
      <p:ext uri="{BB962C8B-B14F-4D97-AF65-F5344CB8AC3E}">
        <p14:creationId xmlns:p14="http://schemas.microsoft.com/office/powerpoint/2010/main" val="145573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83F187-98BB-1344-988D-D9F18F2FF671}" type="slidenum">
              <a:rPr lang="en-US"/>
              <a:pPr>
                <a:defRPr/>
              </a:pPr>
              <a:t>‹#›</a:t>
            </a:fld>
            <a:endParaRPr lang="en-US"/>
          </a:p>
        </p:txBody>
      </p:sp>
    </p:spTree>
    <p:extLst>
      <p:ext uri="{BB962C8B-B14F-4D97-AF65-F5344CB8AC3E}">
        <p14:creationId xmlns:p14="http://schemas.microsoft.com/office/powerpoint/2010/main" val="31297702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49E536-6949-EA42-988A-AB1CC9E5262B}" type="slidenum">
              <a:rPr lang="en-US"/>
              <a:pPr>
                <a:defRPr/>
              </a:pPr>
              <a:t>‹#›</a:t>
            </a:fld>
            <a:endParaRPr lang="en-US"/>
          </a:p>
        </p:txBody>
      </p:sp>
    </p:spTree>
    <p:extLst>
      <p:ext uri="{BB962C8B-B14F-4D97-AF65-F5344CB8AC3E}">
        <p14:creationId xmlns:p14="http://schemas.microsoft.com/office/powerpoint/2010/main" val="4134626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27B859-96E4-3A40-8ADF-6427357FF487}" type="slidenum">
              <a:rPr lang="en-US"/>
              <a:pPr>
                <a:defRPr/>
              </a:pPr>
              <a:t>‹#›</a:t>
            </a:fld>
            <a:endParaRPr lang="en-US"/>
          </a:p>
        </p:txBody>
      </p:sp>
    </p:spTree>
    <p:extLst>
      <p:ext uri="{BB962C8B-B14F-4D97-AF65-F5344CB8AC3E}">
        <p14:creationId xmlns:p14="http://schemas.microsoft.com/office/powerpoint/2010/main" val="1693089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78BFA8A7-A25D-1941-B808-8F59E4079B6B}" type="slidenum">
              <a:rPr lang="en-US"/>
              <a:pPr>
                <a:defRPr/>
              </a:pPr>
              <a:t>‹#›</a:t>
            </a:fld>
            <a:endParaRPr lang="en-US"/>
          </a:p>
        </p:txBody>
      </p:sp>
    </p:spTree>
    <p:extLst>
      <p:ext uri="{BB962C8B-B14F-4D97-AF65-F5344CB8AC3E}">
        <p14:creationId xmlns:p14="http://schemas.microsoft.com/office/powerpoint/2010/main" val="144827055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5A18B1-3A4F-DC43-BE3B-84EB4906EC75}" type="slidenum">
              <a:rPr lang="en-US"/>
              <a:pPr>
                <a:defRPr/>
              </a:pPr>
              <a:t>‹#›</a:t>
            </a:fld>
            <a:endParaRPr lang="en-US"/>
          </a:p>
        </p:txBody>
      </p:sp>
    </p:spTree>
    <p:extLst>
      <p:ext uri="{BB962C8B-B14F-4D97-AF65-F5344CB8AC3E}">
        <p14:creationId xmlns:p14="http://schemas.microsoft.com/office/powerpoint/2010/main" val="32930818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2F0203-F39C-994F-8C3A-725B05A26125}" type="slidenum">
              <a:rPr lang="en-US"/>
              <a:pPr>
                <a:defRPr/>
              </a:pPr>
              <a:t>‹#›</a:t>
            </a:fld>
            <a:endParaRPr lang="en-US"/>
          </a:p>
        </p:txBody>
      </p:sp>
    </p:spTree>
    <p:extLst>
      <p:ext uri="{BB962C8B-B14F-4D97-AF65-F5344CB8AC3E}">
        <p14:creationId xmlns:p14="http://schemas.microsoft.com/office/powerpoint/2010/main" val="21937131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1E2B33-66E1-E948-8872-F7F92C9087F6}" type="slidenum">
              <a:rPr lang="en-US"/>
              <a:pPr>
                <a:defRPr/>
              </a:pPr>
              <a:t>‹#›</a:t>
            </a:fld>
            <a:endParaRPr lang="en-US"/>
          </a:p>
        </p:txBody>
      </p:sp>
    </p:spTree>
    <p:extLst>
      <p:ext uri="{BB962C8B-B14F-4D97-AF65-F5344CB8AC3E}">
        <p14:creationId xmlns:p14="http://schemas.microsoft.com/office/powerpoint/2010/main" val="27127696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505451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760671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16798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359077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169108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887126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69646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A5CC1D19-28A9-1647-AFBD-792179BEA9A0}" type="slidenum">
              <a:rPr lang="en-US"/>
              <a:pPr>
                <a:defRPr/>
              </a:pPr>
              <a:t>‹#›</a:t>
            </a:fld>
            <a:endParaRPr lang="en-US"/>
          </a:p>
        </p:txBody>
      </p:sp>
    </p:spTree>
    <p:extLst>
      <p:ext uri="{BB962C8B-B14F-4D97-AF65-F5344CB8AC3E}">
        <p14:creationId xmlns:p14="http://schemas.microsoft.com/office/powerpoint/2010/main" val="363367630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531498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996113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1080018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006573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solidFill>
                  <a:srgbClr val="000000"/>
                </a:solidFill>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solidFill>
                  <a:srgbClr val="000000"/>
                </a:solidFill>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9415BFD0-6788-F54B-B5AD-CA74009C7A51}" type="slidenum">
              <a:rPr lang="en-US"/>
              <a:pPr>
                <a:defRPr/>
              </a:pPr>
              <a:t>‹#›</a:t>
            </a:fld>
            <a:endParaRPr lang="en-US"/>
          </a:p>
        </p:txBody>
      </p:sp>
    </p:spTree>
    <p:extLst>
      <p:ext uri="{BB962C8B-B14F-4D97-AF65-F5344CB8AC3E}">
        <p14:creationId xmlns:p14="http://schemas.microsoft.com/office/powerpoint/2010/main" val="26229378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2AE7800B-1D24-7A42-98D0-EACBBCAE2FBC}" type="slidenum">
              <a:rPr lang="en-US"/>
              <a:pPr>
                <a:defRPr/>
              </a:pPr>
              <a:t>‹#›</a:t>
            </a:fld>
            <a:endParaRPr lang="en-US"/>
          </a:p>
        </p:txBody>
      </p:sp>
    </p:spTree>
    <p:extLst>
      <p:ext uri="{BB962C8B-B14F-4D97-AF65-F5344CB8AC3E}">
        <p14:creationId xmlns:p14="http://schemas.microsoft.com/office/powerpoint/2010/main" val="3527556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25603"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03672E-CD3B-1C46-89A9-2F0A4AF24171}" type="slidenum">
              <a:rPr lang="en-US"/>
              <a:pPr>
                <a:defRPr/>
              </a:pPr>
              <a:t>‹#›</a:t>
            </a:fld>
            <a:endParaRPr lang="en-US"/>
          </a:p>
        </p:txBody>
      </p:sp>
    </p:spTree>
    <p:extLst>
      <p:ext uri="{BB962C8B-B14F-4D97-AF65-F5344CB8AC3E}">
        <p14:creationId xmlns:p14="http://schemas.microsoft.com/office/powerpoint/2010/main" val="35038612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18BC0E7-56CB-C94D-A23A-2F923CBF7FAD}" type="slidenum">
              <a:rPr lang="en-US"/>
              <a:pPr>
                <a:defRPr/>
              </a:pPr>
              <a:t>‹#›</a:t>
            </a:fld>
            <a:endParaRPr lang="en-US"/>
          </a:p>
        </p:txBody>
      </p:sp>
    </p:spTree>
    <p:extLst>
      <p:ext uri="{BB962C8B-B14F-4D97-AF65-F5344CB8AC3E}">
        <p14:creationId xmlns:p14="http://schemas.microsoft.com/office/powerpoint/2010/main" val="5684156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B33117A-2126-314E-B834-CE5CA471E8AB}" type="slidenum">
              <a:rPr lang="en-US"/>
              <a:pPr>
                <a:defRPr/>
              </a:pPr>
              <a:t>‹#›</a:t>
            </a:fld>
            <a:endParaRPr lang="en-US"/>
          </a:p>
        </p:txBody>
      </p:sp>
    </p:spTree>
    <p:extLst>
      <p:ext uri="{BB962C8B-B14F-4D97-AF65-F5344CB8AC3E}">
        <p14:creationId xmlns:p14="http://schemas.microsoft.com/office/powerpoint/2010/main" val="16591792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36024CD-0008-0E44-B353-84DD02B4E1B3}" type="slidenum">
              <a:rPr lang="en-US"/>
              <a:pPr>
                <a:defRPr/>
              </a:pPr>
              <a:t>‹#›</a:t>
            </a:fld>
            <a:endParaRPr lang="en-US"/>
          </a:p>
        </p:txBody>
      </p:sp>
    </p:spTree>
    <p:extLst>
      <p:ext uri="{BB962C8B-B14F-4D97-AF65-F5344CB8AC3E}">
        <p14:creationId xmlns:p14="http://schemas.microsoft.com/office/powerpoint/2010/main" val="754710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DD35C52B-EE4B-D546-BC8A-373E037266B8}" type="slidenum">
              <a:rPr lang="en-US"/>
              <a:pPr>
                <a:defRPr/>
              </a:pPr>
              <a:t>‹#›</a:t>
            </a:fld>
            <a:endParaRPr lang="en-US"/>
          </a:p>
        </p:txBody>
      </p:sp>
    </p:spTree>
    <p:extLst>
      <p:ext uri="{BB962C8B-B14F-4D97-AF65-F5344CB8AC3E}">
        <p14:creationId xmlns:p14="http://schemas.microsoft.com/office/powerpoint/2010/main" val="159789984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2C2E0F3-B406-DD4B-BAA8-C8D7DF8DAD8D}" type="slidenum">
              <a:rPr lang="en-US"/>
              <a:pPr>
                <a:defRPr/>
              </a:pPr>
              <a:t>‹#›</a:t>
            </a:fld>
            <a:endParaRPr lang="en-US"/>
          </a:p>
        </p:txBody>
      </p:sp>
    </p:spTree>
    <p:extLst>
      <p:ext uri="{BB962C8B-B14F-4D97-AF65-F5344CB8AC3E}">
        <p14:creationId xmlns:p14="http://schemas.microsoft.com/office/powerpoint/2010/main" val="41076294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D04FF2EE-C663-0E41-86D5-EF59EEA400C5}" type="slidenum">
              <a:rPr lang="en-US"/>
              <a:pPr>
                <a:defRPr/>
              </a:pPr>
              <a:t>‹#›</a:t>
            </a:fld>
            <a:endParaRPr lang="en-US"/>
          </a:p>
        </p:txBody>
      </p:sp>
    </p:spTree>
    <p:extLst>
      <p:ext uri="{BB962C8B-B14F-4D97-AF65-F5344CB8AC3E}">
        <p14:creationId xmlns:p14="http://schemas.microsoft.com/office/powerpoint/2010/main" val="29558572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694FE4F-5C5C-134E-8ADB-8CA9BF4B4DDA}" type="slidenum">
              <a:rPr lang="en-US"/>
              <a:pPr>
                <a:defRPr/>
              </a:pPr>
              <a:t>‹#›</a:t>
            </a:fld>
            <a:endParaRPr lang="en-US"/>
          </a:p>
        </p:txBody>
      </p:sp>
    </p:spTree>
    <p:extLst>
      <p:ext uri="{BB962C8B-B14F-4D97-AF65-F5344CB8AC3E}">
        <p14:creationId xmlns:p14="http://schemas.microsoft.com/office/powerpoint/2010/main" val="4235729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2E0AACA-DE8B-4F44-8D6D-4C2B8AFF49F0}" type="slidenum">
              <a:rPr lang="en-US"/>
              <a:pPr>
                <a:defRPr/>
              </a:pPr>
              <a:t>‹#›</a:t>
            </a:fld>
            <a:endParaRPr lang="en-US"/>
          </a:p>
        </p:txBody>
      </p:sp>
    </p:spTree>
    <p:extLst>
      <p:ext uri="{BB962C8B-B14F-4D97-AF65-F5344CB8AC3E}">
        <p14:creationId xmlns:p14="http://schemas.microsoft.com/office/powerpoint/2010/main" val="37384060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C9728FD-26F5-2B40-AE5C-4104D8880E60}" type="slidenum">
              <a:rPr lang="en-US"/>
              <a:pPr>
                <a:defRPr/>
              </a:pPr>
              <a:t>‹#›</a:t>
            </a:fld>
            <a:endParaRPr lang="en-US"/>
          </a:p>
        </p:txBody>
      </p:sp>
    </p:spTree>
    <p:extLst>
      <p:ext uri="{BB962C8B-B14F-4D97-AF65-F5344CB8AC3E}">
        <p14:creationId xmlns:p14="http://schemas.microsoft.com/office/powerpoint/2010/main" val="1142947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CBB1B4-6D5C-954F-AFE2-6AC062F01FCD}" type="slidenum">
              <a:rPr lang="en-US"/>
              <a:pPr>
                <a:defRPr/>
              </a:pPr>
              <a:t>‹#›</a:t>
            </a:fld>
            <a:endParaRPr lang="en-US"/>
          </a:p>
        </p:txBody>
      </p:sp>
    </p:spTree>
    <p:extLst>
      <p:ext uri="{BB962C8B-B14F-4D97-AF65-F5344CB8AC3E}">
        <p14:creationId xmlns:p14="http://schemas.microsoft.com/office/powerpoint/2010/main" val="12275203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2B85724-1CDC-DA46-865A-EA80697D2CC1}" type="slidenum">
              <a:rPr lang="en-US"/>
              <a:pPr>
                <a:defRPr/>
              </a:pPr>
              <a:t>‹#›</a:t>
            </a:fld>
            <a:endParaRPr lang="en-US"/>
          </a:p>
        </p:txBody>
      </p:sp>
    </p:spTree>
    <p:extLst>
      <p:ext uri="{BB962C8B-B14F-4D97-AF65-F5344CB8AC3E}">
        <p14:creationId xmlns:p14="http://schemas.microsoft.com/office/powerpoint/2010/main" val="21606204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873519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450497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84583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99CBBB54-3E6F-8F40-A453-4B3AD3319170}" type="slidenum">
              <a:rPr lang="en-US"/>
              <a:pPr>
                <a:defRPr/>
              </a:pPr>
              <a:t>‹#›</a:t>
            </a:fld>
            <a:endParaRPr lang="en-US"/>
          </a:p>
        </p:txBody>
      </p:sp>
    </p:spTree>
    <p:extLst>
      <p:ext uri="{BB962C8B-B14F-4D97-AF65-F5344CB8AC3E}">
        <p14:creationId xmlns:p14="http://schemas.microsoft.com/office/powerpoint/2010/main" val="321543770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795974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610946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57040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9484802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461230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93938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672740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22090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DD9D39-6032-6C4A-AB6A-06632CF6BEBC}" type="slidenum">
              <a:rPr lang="en-US"/>
              <a:pPr>
                <a:defRPr/>
              </a:pPr>
              <a:t>‹#›</a:t>
            </a:fld>
            <a:endParaRPr lang="en-US"/>
          </a:p>
        </p:txBody>
      </p:sp>
    </p:spTree>
    <p:extLst>
      <p:ext uri="{BB962C8B-B14F-4D97-AF65-F5344CB8AC3E}">
        <p14:creationId xmlns:p14="http://schemas.microsoft.com/office/powerpoint/2010/main" val="10039799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B57BCA-B9FE-6049-A49F-DB741AEF7A5D}" type="slidenum">
              <a:rPr lang="en-US"/>
              <a:pPr>
                <a:defRPr/>
              </a:pPr>
              <a:t>‹#›</a:t>
            </a:fld>
            <a:endParaRPr lang="en-US"/>
          </a:p>
        </p:txBody>
      </p:sp>
    </p:spTree>
    <p:extLst>
      <p:ext uri="{BB962C8B-B14F-4D97-AF65-F5344CB8AC3E}">
        <p14:creationId xmlns:p14="http://schemas.microsoft.com/office/powerpoint/2010/main" val="3541262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BF73FF4C-693B-5A42-968D-57B0BBD8B9D8}" type="slidenum">
              <a:rPr lang="en-US"/>
              <a:pPr>
                <a:defRPr/>
              </a:pPr>
              <a:t>‹#›</a:t>
            </a:fld>
            <a:endParaRPr lang="en-US"/>
          </a:p>
        </p:txBody>
      </p:sp>
    </p:spTree>
    <p:extLst>
      <p:ext uri="{BB962C8B-B14F-4D97-AF65-F5344CB8AC3E}">
        <p14:creationId xmlns:p14="http://schemas.microsoft.com/office/powerpoint/2010/main" val="292325443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8B5A59-1B97-9C41-AEAD-7D9534583292}" type="slidenum">
              <a:rPr lang="en-US"/>
              <a:pPr>
                <a:defRPr/>
              </a:pPr>
              <a:t>‹#›</a:t>
            </a:fld>
            <a:endParaRPr lang="en-US"/>
          </a:p>
        </p:txBody>
      </p:sp>
    </p:spTree>
    <p:extLst>
      <p:ext uri="{BB962C8B-B14F-4D97-AF65-F5344CB8AC3E}">
        <p14:creationId xmlns:p14="http://schemas.microsoft.com/office/powerpoint/2010/main" val="12381155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8C9682-C6B7-5E4C-AA5C-01A9BA2652BA}" type="slidenum">
              <a:rPr lang="en-US"/>
              <a:pPr>
                <a:defRPr/>
              </a:pPr>
              <a:t>‹#›</a:t>
            </a:fld>
            <a:endParaRPr lang="en-US"/>
          </a:p>
        </p:txBody>
      </p:sp>
    </p:spTree>
    <p:extLst>
      <p:ext uri="{BB962C8B-B14F-4D97-AF65-F5344CB8AC3E}">
        <p14:creationId xmlns:p14="http://schemas.microsoft.com/office/powerpoint/2010/main" val="27819310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4D4447-FCC7-3F4E-B548-37D7C1041BA4}" type="slidenum">
              <a:rPr lang="en-US"/>
              <a:pPr>
                <a:defRPr/>
              </a:pPr>
              <a:t>‹#›</a:t>
            </a:fld>
            <a:endParaRPr lang="en-US"/>
          </a:p>
        </p:txBody>
      </p:sp>
    </p:spTree>
    <p:extLst>
      <p:ext uri="{BB962C8B-B14F-4D97-AF65-F5344CB8AC3E}">
        <p14:creationId xmlns:p14="http://schemas.microsoft.com/office/powerpoint/2010/main" val="37787971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B19725-4483-1B47-A619-DCFB02AAA5C6}" type="slidenum">
              <a:rPr lang="en-US"/>
              <a:pPr>
                <a:defRPr/>
              </a:pPr>
              <a:t>‹#›</a:t>
            </a:fld>
            <a:endParaRPr lang="en-US"/>
          </a:p>
        </p:txBody>
      </p:sp>
    </p:spTree>
    <p:extLst>
      <p:ext uri="{BB962C8B-B14F-4D97-AF65-F5344CB8AC3E}">
        <p14:creationId xmlns:p14="http://schemas.microsoft.com/office/powerpoint/2010/main" val="11054092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5B9245-8D1B-D543-9281-BA68EDF531F8}" type="slidenum">
              <a:rPr lang="en-US"/>
              <a:pPr>
                <a:defRPr/>
              </a:pPr>
              <a:t>‹#›</a:t>
            </a:fld>
            <a:endParaRPr lang="en-US"/>
          </a:p>
        </p:txBody>
      </p:sp>
    </p:spTree>
    <p:extLst>
      <p:ext uri="{BB962C8B-B14F-4D97-AF65-F5344CB8AC3E}">
        <p14:creationId xmlns:p14="http://schemas.microsoft.com/office/powerpoint/2010/main" val="22240470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74D2B-53B4-EF49-AB31-77362CDEF780}" type="slidenum">
              <a:rPr lang="en-US"/>
              <a:pPr>
                <a:defRPr/>
              </a:pPr>
              <a:t>‹#›</a:t>
            </a:fld>
            <a:endParaRPr lang="en-US"/>
          </a:p>
        </p:txBody>
      </p:sp>
    </p:spTree>
    <p:extLst>
      <p:ext uri="{BB962C8B-B14F-4D97-AF65-F5344CB8AC3E}">
        <p14:creationId xmlns:p14="http://schemas.microsoft.com/office/powerpoint/2010/main" val="4211670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F75F4E-DC1C-C243-B8FA-620A18D23EBC}" type="slidenum">
              <a:rPr lang="en-US"/>
              <a:pPr>
                <a:defRPr/>
              </a:pPr>
              <a:t>‹#›</a:t>
            </a:fld>
            <a:endParaRPr lang="en-US"/>
          </a:p>
        </p:txBody>
      </p:sp>
    </p:spTree>
    <p:extLst>
      <p:ext uri="{BB962C8B-B14F-4D97-AF65-F5344CB8AC3E}">
        <p14:creationId xmlns:p14="http://schemas.microsoft.com/office/powerpoint/2010/main" val="3398081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1B38F0-F380-CE4E-935E-EED689B82900}" type="slidenum">
              <a:rPr lang="en-US"/>
              <a:pPr>
                <a:defRPr/>
              </a:pPr>
              <a:t>‹#›</a:t>
            </a:fld>
            <a:endParaRPr lang="en-US"/>
          </a:p>
        </p:txBody>
      </p:sp>
    </p:spTree>
    <p:extLst>
      <p:ext uri="{BB962C8B-B14F-4D97-AF65-F5344CB8AC3E}">
        <p14:creationId xmlns:p14="http://schemas.microsoft.com/office/powerpoint/2010/main" val="3498221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8F7C1B-BEB3-8C4A-BCE8-EEB6C8BDC6D3}" type="slidenum">
              <a:rPr lang="en-US"/>
              <a:pPr>
                <a:defRPr/>
              </a:pPr>
              <a:t>‹#›</a:t>
            </a:fld>
            <a:endParaRPr lang="en-US"/>
          </a:p>
        </p:txBody>
      </p:sp>
    </p:spTree>
    <p:extLst>
      <p:ext uri="{BB962C8B-B14F-4D97-AF65-F5344CB8AC3E}">
        <p14:creationId xmlns:p14="http://schemas.microsoft.com/office/powerpoint/2010/main" val="34487794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03178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18A2E4E2-441D-CC4E-BAC7-C26C4F0FDED2}" type="slidenum">
              <a:rPr lang="en-US"/>
              <a:pPr>
                <a:defRPr/>
              </a:pPr>
              <a:t>‹#›</a:t>
            </a:fld>
            <a:endParaRPr lang="en-US"/>
          </a:p>
        </p:txBody>
      </p:sp>
    </p:spTree>
    <p:extLst>
      <p:ext uri="{BB962C8B-B14F-4D97-AF65-F5344CB8AC3E}">
        <p14:creationId xmlns:p14="http://schemas.microsoft.com/office/powerpoint/2010/main" val="78318914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3460419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504836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44480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6685836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785028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989593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15250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262249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3123783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55752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850B0AA3-B4AC-FC48-B394-0ADFC0442472}" type="slidenum">
              <a:rPr lang="en-US"/>
              <a:pPr>
                <a:defRPr/>
              </a:pPr>
              <a:t>‹#›</a:t>
            </a:fld>
            <a:endParaRPr lang="en-US"/>
          </a:p>
        </p:txBody>
      </p:sp>
    </p:spTree>
    <p:extLst>
      <p:ext uri="{BB962C8B-B14F-4D97-AF65-F5344CB8AC3E}">
        <p14:creationId xmlns:p14="http://schemas.microsoft.com/office/powerpoint/2010/main" val="2279737870"/>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a:t>Click to edit Master title style</a:t>
            </a:r>
          </a:p>
        </p:txBody>
      </p:sp>
      <p:sp>
        <p:nvSpPr>
          <p:cNvPr id="99331"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0F19AAF7-4522-9B4E-B8E5-71706D11BC99}" type="slidenum">
              <a:rPr lang="en-US"/>
              <a:pPr>
                <a:defRPr/>
              </a:pPr>
              <a:t>‹#›</a:t>
            </a:fld>
            <a:endParaRPr lang="en-US"/>
          </a:p>
        </p:txBody>
      </p:sp>
    </p:spTree>
    <p:extLst>
      <p:ext uri="{BB962C8B-B14F-4D97-AF65-F5344CB8AC3E}">
        <p14:creationId xmlns:p14="http://schemas.microsoft.com/office/powerpoint/2010/main" val="30093463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030744-6A0A-6A42-B2BB-2DB7DDD80AD0}" type="slidenum">
              <a:rPr lang="en-US"/>
              <a:pPr>
                <a:defRPr/>
              </a:pPr>
              <a:t>‹#›</a:t>
            </a:fld>
            <a:endParaRPr lang="en-US"/>
          </a:p>
        </p:txBody>
      </p:sp>
    </p:spTree>
    <p:extLst>
      <p:ext uri="{BB962C8B-B14F-4D97-AF65-F5344CB8AC3E}">
        <p14:creationId xmlns:p14="http://schemas.microsoft.com/office/powerpoint/2010/main" val="15852419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203996-DC9A-8F4C-868C-D367876BC08C}" type="slidenum">
              <a:rPr lang="en-US"/>
              <a:pPr>
                <a:defRPr/>
              </a:pPr>
              <a:t>‹#›</a:t>
            </a:fld>
            <a:endParaRPr lang="en-US"/>
          </a:p>
        </p:txBody>
      </p:sp>
    </p:spTree>
    <p:extLst>
      <p:ext uri="{BB962C8B-B14F-4D97-AF65-F5344CB8AC3E}">
        <p14:creationId xmlns:p14="http://schemas.microsoft.com/office/powerpoint/2010/main" val="15861554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6B3259-DF72-9F43-9488-80910CC1CFBA}" type="slidenum">
              <a:rPr lang="en-US"/>
              <a:pPr>
                <a:defRPr/>
              </a:pPr>
              <a:t>‹#›</a:t>
            </a:fld>
            <a:endParaRPr lang="en-US"/>
          </a:p>
        </p:txBody>
      </p:sp>
    </p:spTree>
    <p:extLst>
      <p:ext uri="{BB962C8B-B14F-4D97-AF65-F5344CB8AC3E}">
        <p14:creationId xmlns:p14="http://schemas.microsoft.com/office/powerpoint/2010/main" val="29381247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37579F-D0F5-884A-97CB-17A843E9B12F}" type="slidenum">
              <a:rPr lang="en-US"/>
              <a:pPr>
                <a:defRPr/>
              </a:pPr>
              <a:t>‹#›</a:t>
            </a:fld>
            <a:endParaRPr lang="en-US"/>
          </a:p>
        </p:txBody>
      </p:sp>
    </p:spTree>
    <p:extLst>
      <p:ext uri="{BB962C8B-B14F-4D97-AF65-F5344CB8AC3E}">
        <p14:creationId xmlns:p14="http://schemas.microsoft.com/office/powerpoint/2010/main" val="13619453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F256A9-463E-F046-BAF9-6339F79A2826}" type="slidenum">
              <a:rPr lang="en-US"/>
              <a:pPr>
                <a:defRPr/>
              </a:pPr>
              <a:t>‹#›</a:t>
            </a:fld>
            <a:endParaRPr lang="en-US"/>
          </a:p>
        </p:txBody>
      </p:sp>
    </p:spTree>
    <p:extLst>
      <p:ext uri="{BB962C8B-B14F-4D97-AF65-F5344CB8AC3E}">
        <p14:creationId xmlns:p14="http://schemas.microsoft.com/office/powerpoint/2010/main" val="4941699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14002-1C0F-C64E-984B-845C696841B0}" type="slidenum">
              <a:rPr lang="en-US"/>
              <a:pPr>
                <a:defRPr/>
              </a:pPr>
              <a:t>‹#›</a:t>
            </a:fld>
            <a:endParaRPr lang="en-US"/>
          </a:p>
        </p:txBody>
      </p:sp>
    </p:spTree>
    <p:extLst>
      <p:ext uri="{BB962C8B-B14F-4D97-AF65-F5344CB8AC3E}">
        <p14:creationId xmlns:p14="http://schemas.microsoft.com/office/powerpoint/2010/main" val="8097552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77D88A-8BA7-D54D-99A5-8A40503E1816}" type="slidenum">
              <a:rPr lang="en-US"/>
              <a:pPr>
                <a:defRPr/>
              </a:pPr>
              <a:t>‹#›</a:t>
            </a:fld>
            <a:endParaRPr lang="en-US"/>
          </a:p>
        </p:txBody>
      </p:sp>
    </p:spTree>
    <p:extLst>
      <p:ext uri="{BB962C8B-B14F-4D97-AF65-F5344CB8AC3E}">
        <p14:creationId xmlns:p14="http://schemas.microsoft.com/office/powerpoint/2010/main" val="27792177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5EF32-68D6-4E4F-BC3C-F12283811EBA}" type="slidenum">
              <a:rPr lang="en-US"/>
              <a:pPr>
                <a:defRPr/>
              </a:pPr>
              <a:t>‹#›</a:t>
            </a:fld>
            <a:endParaRPr lang="en-US"/>
          </a:p>
        </p:txBody>
      </p:sp>
    </p:spTree>
    <p:extLst>
      <p:ext uri="{BB962C8B-B14F-4D97-AF65-F5344CB8AC3E}">
        <p14:creationId xmlns:p14="http://schemas.microsoft.com/office/powerpoint/2010/main" val="27777392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795B0C-0CFF-4A43-8792-62EFA1A87610}" type="slidenum">
              <a:rPr lang="en-US"/>
              <a:pPr>
                <a:defRPr/>
              </a:pPr>
              <a:t>‹#›</a:t>
            </a:fld>
            <a:endParaRPr lang="en-US"/>
          </a:p>
        </p:txBody>
      </p:sp>
    </p:spTree>
    <p:extLst>
      <p:ext uri="{BB962C8B-B14F-4D97-AF65-F5344CB8AC3E}">
        <p14:creationId xmlns:p14="http://schemas.microsoft.com/office/powerpoint/2010/main" val="144304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200601-54AE-0D49-865D-3C1C900F8AB3}" type="slidenum">
              <a:rPr lang="en-US"/>
              <a:pPr>
                <a:defRPr/>
              </a:pPr>
              <a:t>‹#›</a:t>
            </a:fld>
            <a:endParaRPr lang="en-US"/>
          </a:p>
        </p:txBody>
      </p:sp>
    </p:spTree>
    <p:extLst>
      <p:ext uri="{BB962C8B-B14F-4D97-AF65-F5344CB8AC3E}">
        <p14:creationId xmlns:p14="http://schemas.microsoft.com/office/powerpoint/2010/main" val="3487210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1BBB30D9-343E-5E45-9B80-DED3A1FE4B99}" type="slidenum">
              <a:rPr lang="en-US"/>
              <a:pPr>
                <a:defRPr/>
              </a:pPr>
              <a:t>‹#›</a:t>
            </a:fld>
            <a:endParaRPr lang="en-US"/>
          </a:p>
        </p:txBody>
      </p:sp>
    </p:spTree>
    <p:extLst>
      <p:ext uri="{BB962C8B-B14F-4D97-AF65-F5344CB8AC3E}">
        <p14:creationId xmlns:p14="http://schemas.microsoft.com/office/powerpoint/2010/main" val="3325467044"/>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9E579-F0D2-1244-BABE-C6E78ADAF55A}" type="slidenum">
              <a:rPr lang="en-US"/>
              <a:pPr>
                <a:defRPr/>
              </a:pPr>
              <a:t>‹#›</a:t>
            </a:fld>
            <a:endParaRPr lang="en-US"/>
          </a:p>
        </p:txBody>
      </p:sp>
    </p:spTree>
    <p:extLst>
      <p:ext uri="{BB962C8B-B14F-4D97-AF65-F5344CB8AC3E}">
        <p14:creationId xmlns:p14="http://schemas.microsoft.com/office/powerpoint/2010/main" val="34098763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449374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963714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170334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6364396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569947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423257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85792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099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8552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98241BD1-449C-764A-BB78-840BBA3DFEA7}" type="slidenum">
              <a:rPr lang="en-US"/>
              <a:pPr>
                <a:defRPr/>
              </a:pPr>
              <a:t>‹#›</a:t>
            </a:fld>
            <a:endParaRPr lang="en-US"/>
          </a:p>
        </p:txBody>
      </p:sp>
    </p:spTree>
    <p:extLst>
      <p:ext uri="{BB962C8B-B14F-4D97-AF65-F5344CB8AC3E}">
        <p14:creationId xmlns:p14="http://schemas.microsoft.com/office/powerpoint/2010/main" val="1360751135"/>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175999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8348496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177439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705931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961652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1655511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175418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754084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584697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76306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1FE22B56-DA16-5B45-96BC-7FFC8776F331}" type="slidenum">
              <a:rPr lang="en-US"/>
              <a:pPr>
                <a:defRPr/>
              </a:pPr>
              <a:t>‹#›</a:t>
            </a:fld>
            <a:endParaRPr lang="en-US"/>
          </a:p>
        </p:txBody>
      </p:sp>
    </p:spTree>
    <p:extLst>
      <p:ext uri="{BB962C8B-B14F-4D97-AF65-F5344CB8AC3E}">
        <p14:creationId xmlns:p14="http://schemas.microsoft.com/office/powerpoint/2010/main" val="83547579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0678231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747518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484264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B9A47-F73B-A141-BB8C-41377E00D698}" type="slidenum">
              <a:rPr lang="en-US"/>
              <a:pPr>
                <a:defRPr/>
              </a:pPr>
              <a:t>‹#›</a:t>
            </a:fld>
            <a:endParaRPr lang="en-US"/>
          </a:p>
        </p:txBody>
      </p:sp>
    </p:spTree>
    <p:extLst>
      <p:ext uri="{BB962C8B-B14F-4D97-AF65-F5344CB8AC3E}">
        <p14:creationId xmlns:p14="http://schemas.microsoft.com/office/powerpoint/2010/main" val="37501838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13AC93-AD2B-074D-B45C-4DAC4A34272D}" type="slidenum">
              <a:rPr lang="en-US"/>
              <a:pPr>
                <a:defRPr/>
              </a:pPr>
              <a:t>‹#›</a:t>
            </a:fld>
            <a:endParaRPr lang="en-US"/>
          </a:p>
        </p:txBody>
      </p:sp>
    </p:spTree>
    <p:extLst>
      <p:ext uri="{BB962C8B-B14F-4D97-AF65-F5344CB8AC3E}">
        <p14:creationId xmlns:p14="http://schemas.microsoft.com/office/powerpoint/2010/main" val="12017330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CE6935-7846-6348-8FAE-4C8E739870ED}" type="slidenum">
              <a:rPr lang="en-US"/>
              <a:pPr>
                <a:defRPr/>
              </a:pPr>
              <a:t>‹#›</a:t>
            </a:fld>
            <a:endParaRPr lang="en-US"/>
          </a:p>
        </p:txBody>
      </p:sp>
    </p:spTree>
    <p:extLst>
      <p:ext uri="{BB962C8B-B14F-4D97-AF65-F5344CB8AC3E}">
        <p14:creationId xmlns:p14="http://schemas.microsoft.com/office/powerpoint/2010/main" val="14185082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559F00-558F-7246-A1CC-6F239D333C10}" type="slidenum">
              <a:rPr lang="en-US"/>
              <a:pPr>
                <a:defRPr/>
              </a:pPr>
              <a:t>‹#›</a:t>
            </a:fld>
            <a:endParaRPr lang="en-US"/>
          </a:p>
        </p:txBody>
      </p:sp>
    </p:spTree>
    <p:extLst>
      <p:ext uri="{BB962C8B-B14F-4D97-AF65-F5344CB8AC3E}">
        <p14:creationId xmlns:p14="http://schemas.microsoft.com/office/powerpoint/2010/main" val="29949610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A8F7A9-4AB2-6D4D-BD4B-D5B7FA889BE1}" type="slidenum">
              <a:rPr lang="en-US"/>
              <a:pPr>
                <a:defRPr/>
              </a:pPr>
              <a:t>‹#›</a:t>
            </a:fld>
            <a:endParaRPr lang="en-US"/>
          </a:p>
        </p:txBody>
      </p:sp>
    </p:spTree>
    <p:extLst>
      <p:ext uri="{BB962C8B-B14F-4D97-AF65-F5344CB8AC3E}">
        <p14:creationId xmlns:p14="http://schemas.microsoft.com/office/powerpoint/2010/main" val="31925280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459DA3-596E-5741-88D7-FAA2A81D533D}" type="slidenum">
              <a:rPr lang="en-US"/>
              <a:pPr>
                <a:defRPr/>
              </a:pPr>
              <a:t>‹#›</a:t>
            </a:fld>
            <a:endParaRPr lang="en-US"/>
          </a:p>
        </p:txBody>
      </p:sp>
    </p:spTree>
    <p:extLst>
      <p:ext uri="{BB962C8B-B14F-4D97-AF65-F5344CB8AC3E}">
        <p14:creationId xmlns:p14="http://schemas.microsoft.com/office/powerpoint/2010/main" val="16244044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169504-E2B8-964F-A25F-42C490CC75EB}" type="slidenum">
              <a:rPr lang="en-US"/>
              <a:pPr>
                <a:defRPr/>
              </a:pPr>
              <a:t>‹#›</a:t>
            </a:fld>
            <a:endParaRPr lang="en-US"/>
          </a:p>
        </p:txBody>
      </p:sp>
    </p:spTree>
    <p:extLst>
      <p:ext uri="{BB962C8B-B14F-4D97-AF65-F5344CB8AC3E}">
        <p14:creationId xmlns:p14="http://schemas.microsoft.com/office/powerpoint/2010/main" val="3439254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E9A5221-019D-6444-A803-20FEA83E8458}" type="slidenum">
              <a:rPr lang="en-US"/>
              <a:pPr>
                <a:defRPr/>
              </a:pPr>
              <a:t>‹#›</a:t>
            </a:fld>
            <a:endParaRPr lang="en-US"/>
          </a:p>
        </p:txBody>
      </p:sp>
    </p:spTree>
    <p:extLst>
      <p:ext uri="{BB962C8B-B14F-4D97-AF65-F5344CB8AC3E}">
        <p14:creationId xmlns:p14="http://schemas.microsoft.com/office/powerpoint/2010/main" val="28535377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2C7B0-FC28-3A4B-9C14-C35D2DDE2631}" type="slidenum">
              <a:rPr lang="en-US"/>
              <a:pPr>
                <a:defRPr/>
              </a:pPr>
              <a:t>‹#›</a:t>
            </a:fld>
            <a:endParaRPr lang="en-US"/>
          </a:p>
        </p:txBody>
      </p:sp>
    </p:spTree>
    <p:extLst>
      <p:ext uri="{BB962C8B-B14F-4D97-AF65-F5344CB8AC3E}">
        <p14:creationId xmlns:p14="http://schemas.microsoft.com/office/powerpoint/2010/main" val="7016498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10B470-895A-2545-A42D-02F0BD972615}" type="slidenum">
              <a:rPr lang="en-US"/>
              <a:pPr>
                <a:defRPr/>
              </a:pPr>
              <a:t>‹#›</a:t>
            </a:fld>
            <a:endParaRPr lang="en-US"/>
          </a:p>
        </p:txBody>
      </p:sp>
    </p:spTree>
    <p:extLst>
      <p:ext uri="{BB962C8B-B14F-4D97-AF65-F5344CB8AC3E}">
        <p14:creationId xmlns:p14="http://schemas.microsoft.com/office/powerpoint/2010/main" val="31822847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DC0A19-8876-8346-8E04-42401A08E042}" type="slidenum">
              <a:rPr lang="en-US"/>
              <a:pPr>
                <a:defRPr/>
              </a:pPr>
              <a:t>‹#›</a:t>
            </a:fld>
            <a:endParaRPr lang="en-US"/>
          </a:p>
        </p:txBody>
      </p:sp>
    </p:spTree>
    <p:extLst>
      <p:ext uri="{BB962C8B-B14F-4D97-AF65-F5344CB8AC3E}">
        <p14:creationId xmlns:p14="http://schemas.microsoft.com/office/powerpoint/2010/main" val="2461199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677112-2EE7-834C-A884-D31B33E3B2D7}" type="slidenum">
              <a:rPr lang="en-US"/>
              <a:pPr>
                <a:defRPr/>
              </a:pPr>
              <a:t>‹#›</a:t>
            </a:fld>
            <a:endParaRPr lang="en-US"/>
          </a:p>
        </p:txBody>
      </p:sp>
    </p:spTree>
    <p:extLst>
      <p:ext uri="{BB962C8B-B14F-4D97-AF65-F5344CB8AC3E}">
        <p14:creationId xmlns:p14="http://schemas.microsoft.com/office/powerpoint/2010/main" val="11462751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6F2F07-F875-0E4F-92FA-829E9500AA26}" type="slidenum">
              <a:rPr lang="en-US"/>
              <a:pPr>
                <a:defRPr/>
              </a:pPr>
              <a:t>‹#›</a:t>
            </a:fld>
            <a:endParaRPr lang="en-US"/>
          </a:p>
        </p:txBody>
      </p:sp>
    </p:spTree>
    <p:extLst>
      <p:ext uri="{BB962C8B-B14F-4D97-AF65-F5344CB8AC3E}">
        <p14:creationId xmlns:p14="http://schemas.microsoft.com/office/powerpoint/2010/main" val="39062972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24A35-1885-C442-97A5-C7FC77FC8A53}" type="slidenum">
              <a:rPr lang="en-US"/>
              <a:pPr>
                <a:defRPr/>
              </a:pPr>
              <a:t>‹#›</a:t>
            </a:fld>
            <a:endParaRPr lang="en-US"/>
          </a:p>
        </p:txBody>
      </p:sp>
    </p:spTree>
    <p:extLst>
      <p:ext uri="{BB962C8B-B14F-4D97-AF65-F5344CB8AC3E}">
        <p14:creationId xmlns:p14="http://schemas.microsoft.com/office/powerpoint/2010/main" val="3874640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3D971-8F19-D841-BD55-D50695EEAB41}" type="slidenum">
              <a:rPr lang="en-US"/>
              <a:pPr>
                <a:defRPr/>
              </a:pPr>
              <a:t>‹#›</a:t>
            </a:fld>
            <a:endParaRPr lang="en-US"/>
          </a:p>
        </p:txBody>
      </p:sp>
    </p:spTree>
    <p:extLst>
      <p:ext uri="{BB962C8B-B14F-4D97-AF65-F5344CB8AC3E}">
        <p14:creationId xmlns:p14="http://schemas.microsoft.com/office/powerpoint/2010/main" val="31116200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54973E-5910-E04C-B4FC-DD808277E606}" type="slidenum">
              <a:rPr lang="en-US"/>
              <a:pPr>
                <a:defRPr/>
              </a:pPr>
              <a:t>‹#›</a:t>
            </a:fld>
            <a:endParaRPr lang="en-US"/>
          </a:p>
        </p:txBody>
      </p:sp>
    </p:spTree>
    <p:extLst>
      <p:ext uri="{BB962C8B-B14F-4D97-AF65-F5344CB8AC3E}">
        <p14:creationId xmlns:p14="http://schemas.microsoft.com/office/powerpoint/2010/main" val="14384753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34AD97-73BC-2742-8A65-4A35D2706279}" type="slidenum">
              <a:rPr lang="en-US"/>
              <a:pPr>
                <a:defRPr/>
              </a:pPr>
              <a:t>‹#›</a:t>
            </a:fld>
            <a:endParaRPr lang="en-US"/>
          </a:p>
        </p:txBody>
      </p:sp>
    </p:spTree>
    <p:extLst>
      <p:ext uri="{BB962C8B-B14F-4D97-AF65-F5344CB8AC3E}">
        <p14:creationId xmlns:p14="http://schemas.microsoft.com/office/powerpoint/2010/main" val="2067348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FB3F01-AD36-B648-A054-62441BC3BDA1}" type="slidenum">
              <a:rPr lang="en-US"/>
              <a:pPr>
                <a:defRPr/>
              </a:pPr>
              <a:t>‹#›</a:t>
            </a:fld>
            <a:endParaRPr lang="en-US"/>
          </a:p>
        </p:txBody>
      </p:sp>
    </p:spTree>
    <p:extLst>
      <p:ext uri="{BB962C8B-B14F-4D97-AF65-F5344CB8AC3E}">
        <p14:creationId xmlns:p14="http://schemas.microsoft.com/office/powerpoint/2010/main" val="1908814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296D1D8-993D-A140-996E-CDEC590A3A93}" type="slidenum">
              <a:rPr lang="en-US"/>
              <a:pPr>
                <a:defRPr/>
              </a:pPr>
              <a:t>‹#›</a:t>
            </a:fld>
            <a:endParaRPr lang="en-US"/>
          </a:p>
        </p:txBody>
      </p:sp>
    </p:spTree>
    <p:extLst>
      <p:ext uri="{BB962C8B-B14F-4D97-AF65-F5344CB8AC3E}">
        <p14:creationId xmlns:p14="http://schemas.microsoft.com/office/powerpoint/2010/main" val="2862478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56732E-B7DF-5740-881C-4B2A94C31247}" type="slidenum">
              <a:rPr lang="en-US"/>
              <a:pPr>
                <a:defRPr/>
              </a:pPr>
              <a:t>‹#›</a:t>
            </a:fld>
            <a:endParaRPr lang="en-US"/>
          </a:p>
        </p:txBody>
      </p:sp>
    </p:spTree>
    <p:extLst>
      <p:ext uri="{BB962C8B-B14F-4D97-AF65-F5344CB8AC3E}">
        <p14:creationId xmlns:p14="http://schemas.microsoft.com/office/powerpoint/2010/main" val="37053559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15B314-5C8A-754B-95DB-26AFFA950E73}" type="slidenum">
              <a:rPr lang="en-US"/>
              <a:pPr>
                <a:defRPr/>
              </a:pPr>
              <a:t>‹#›</a:t>
            </a:fld>
            <a:endParaRPr lang="en-US"/>
          </a:p>
        </p:txBody>
      </p:sp>
    </p:spTree>
    <p:extLst>
      <p:ext uri="{BB962C8B-B14F-4D97-AF65-F5344CB8AC3E}">
        <p14:creationId xmlns:p14="http://schemas.microsoft.com/office/powerpoint/2010/main" val="37464951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8B1D1A-53C5-FE43-B277-D557992E517A}" type="slidenum">
              <a:rPr lang="en-US"/>
              <a:pPr>
                <a:defRPr/>
              </a:pPr>
              <a:t>‹#›</a:t>
            </a:fld>
            <a:endParaRPr lang="en-US"/>
          </a:p>
        </p:txBody>
      </p:sp>
    </p:spTree>
    <p:extLst>
      <p:ext uri="{BB962C8B-B14F-4D97-AF65-F5344CB8AC3E}">
        <p14:creationId xmlns:p14="http://schemas.microsoft.com/office/powerpoint/2010/main" val="9426786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1DCF65-6B76-1646-9386-7C27AF97A9FC}" type="slidenum">
              <a:rPr lang="en-US"/>
              <a:pPr>
                <a:defRPr/>
              </a:pPr>
              <a:t>‹#›</a:t>
            </a:fld>
            <a:endParaRPr lang="en-US"/>
          </a:p>
        </p:txBody>
      </p:sp>
    </p:spTree>
    <p:extLst>
      <p:ext uri="{BB962C8B-B14F-4D97-AF65-F5344CB8AC3E}">
        <p14:creationId xmlns:p14="http://schemas.microsoft.com/office/powerpoint/2010/main" val="2458900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644C8-8B68-6A43-8CB2-1B93CF76C2E2}" type="slidenum">
              <a:rPr lang="en-US"/>
              <a:pPr>
                <a:defRPr/>
              </a:pPr>
              <a:t>‹#›</a:t>
            </a:fld>
            <a:endParaRPr lang="en-US"/>
          </a:p>
        </p:txBody>
      </p:sp>
    </p:spTree>
    <p:extLst>
      <p:ext uri="{BB962C8B-B14F-4D97-AF65-F5344CB8AC3E}">
        <p14:creationId xmlns:p14="http://schemas.microsoft.com/office/powerpoint/2010/main" val="6242744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pPr lvl="0"/>
            <a:r>
              <a:rPr lang="en-US" noProof="0"/>
              <a:t>Click to edit Master title style</a:t>
            </a:r>
          </a:p>
        </p:txBody>
      </p:sp>
      <p:sp>
        <p:nvSpPr>
          <p:cNvPr id="34819"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0"/>
              <a:buNone/>
              <a:defRPr>
                <a:latin typeface="Curlz MT" charset="0"/>
              </a:defRPr>
            </a:lvl1pPr>
          </a:lstStyle>
          <a:p>
            <a:pPr lvl="0"/>
            <a:r>
              <a:rPr lang="en-US" noProof="0"/>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fld id="{8AEA1B56-007F-9B45-802E-A0EF7DB588EA}" type="slidenum">
              <a:rPr lang="en-US"/>
              <a:pPr/>
              <a:t>‹#›</a:t>
            </a:fld>
            <a:endParaRPr lang="en-US"/>
          </a:p>
        </p:txBody>
      </p:sp>
    </p:spTree>
    <p:extLst>
      <p:ext uri="{BB962C8B-B14F-4D97-AF65-F5344CB8AC3E}">
        <p14:creationId xmlns:p14="http://schemas.microsoft.com/office/powerpoint/2010/main" val="28650362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31B58D1-EE30-9148-A927-2EA47CA9D126}" type="slidenum">
              <a:rPr lang="en-US"/>
              <a:pPr/>
              <a:t>‹#›</a:t>
            </a:fld>
            <a:endParaRPr lang="en-US"/>
          </a:p>
        </p:txBody>
      </p:sp>
    </p:spTree>
    <p:extLst>
      <p:ext uri="{BB962C8B-B14F-4D97-AF65-F5344CB8AC3E}">
        <p14:creationId xmlns:p14="http://schemas.microsoft.com/office/powerpoint/2010/main" val="397900787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0E43E6-7476-B24C-8185-46A31B1F86AB}" type="slidenum">
              <a:rPr lang="en-US"/>
              <a:pPr/>
              <a:t>‹#›</a:t>
            </a:fld>
            <a:endParaRPr lang="en-US"/>
          </a:p>
        </p:txBody>
      </p:sp>
    </p:spTree>
    <p:extLst>
      <p:ext uri="{BB962C8B-B14F-4D97-AF65-F5344CB8AC3E}">
        <p14:creationId xmlns:p14="http://schemas.microsoft.com/office/powerpoint/2010/main" val="308733319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3B08D3-3AC6-E740-A7EA-AA6562AF8851}" type="slidenum">
              <a:rPr lang="en-US"/>
              <a:pPr/>
              <a:t>‹#›</a:t>
            </a:fld>
            <a:endParaRPr lang="en-US"/>
          </a:p>
        </p:txBody>
      </p:sp>
    </p:spTree>
    <p:extLst>
      <p:ext uri="{BB962C8B-B14F-4D97-AF65-F5344CB8AC3E}">
        <p14:creationId xmlns:p14="http://schemas.microsoft.com/office/powerpoint/2010/main" val="33137594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091BD60-CC76-CA41-8D52-B7A712001014}" type="slidenum">
              <a:rPr lang="en-US"/>
              <a:pPr/>
              <a:t>‹#›</a:t>
            </a:fld>
            <a:endParaRPr lang="en-US"/>
          </a:p>
        </p:txBody>
      </p:sp>
    </p:spTree>
    <p:extLst>
      <p:ext uri="{BB962C8B-B14F-4D97-AF65-F5344CB8AC3E}">
        <p14:creationId xmlns:p14="http://schemas.microsoft.com/office/powerpoint/2010/main" val="3610173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9EA1BE7-EAA7-1D44-B10F-2C9836ABBE59}" type="slidenum">
              <a:rPr lang="en-US"/>
              <a:pPr>
                <a:defRPr/>
              </a:pPr>
              <a:t>‹#›</a:t>
            </a:fld>
            <a:endParaRPr lang="en-US"/>
          </a:p>
        </p:txBody>
      </p:sp>
    </p:spTree>
    <p:extLst>
      <p:ext uri="{BB962C8B-B14F-4D97-AF65-F5344CB8AC3E}">
        <p14:creationId xmlns:p14="http://schemas.microsoft.com/office/powerpoint/2010/main" val="6804167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668F57A-800E-3542-9057-29ABCBBF863E}" type="slidenum">
              <a:rPr lang="en-US"/>
              <a:pPr/>
              <a:t>‹#›</a:t>
            </a:fld>
            <a:endParaRPr lang="en-US"/>
          </a:p>
        </p:txBody>
      </p:sp>
    </p:spTree>
    <p:extLst>
      <p:ext uri="{BB962C8B-B14F-4D97-AF65-F5344CB8AC3E}">
        <p14:creationId xmlns:p14="http://schemas.microsoft.com/office/powerpoint/2010/main" val="13054015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4AD91F-DC05-334A-9BE0-6CBB020A4669}" type="slidenum">
              <a:rPr lang="en-US"/>
              <a:pPr/>
              <a:t>‹#›</a:t>
            </a:fld>
            <a:endParaRPr lang="en-US"/>
          </a:p>
        </p:txBody>
      </p:sp>
    </p:spTree>
    <p:extLst>
      <p:ext uri="{BB962C8B-B14F-4D97-AF65-F5344CB8AC3E}">
        <p14:creationId xmlns:p14="http://schemas.microsoft.com/office/powerpoint/2010/main" val="487888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A7C2DD-1C82-FE49-B6CA-1BA464D4B298}" type="slidenum">
              <a:rPr lang="en-US"/>
              <a:pPr/>
              <a:t>‹#›</a:t>
            </a:fld>
            <a:endParaRPr lang="en-US"/>
          </a:p>
        </p:txBody>
      </p:sp>
    </p:spTree>
    <p:extLst>
      <p:ext uri="{BB962C8B-B14F-4D97-AF65-F5344CB8AC3E}">
        <p14:creationId xmlns:p14="http://schemas.microsoft.com/office/powerpoint/2010/main" val="41068848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D94C065-74AF-B746-B26A-B7DAE7A6241D}" type="slidenum">
              <a:rPr lang="en-US"/>
              <a:pPr/>
              <a:t>‹#›</a:t>
            </a:fld>
            <a:endParaRPr lang="en-US"/>
          </a:p>
        </p:txBody>
      </p:sp>
    </p:spTree>
    <p:extLst>
      <p:ext uri="{BB962C8B-B14F-4D97-AF65-F5344CB8AC3E}">
        <p14:creationId xmlns:p14="http://schemas.microsoft.com/office/powerpoint/2010/main" val="31298166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B55D539-8164-1F4D-9B00-1B62539A10FD}" type="slidenum">
              <a:rPr lang="en-US"/>
              <a:pPr/>
              <a:t>‹#›</a:t>
            </a:fld>
            <a:endParaRPr lang="en-US"/>
          </a:p>
        </p:txBody>
      </p:sp>
    </p:spTree>
    <p:extLst>
      <p:ext uri="{BB962C8B-B14F-4D97-AF65-F5344CB8AC3E}">
        <p14:creationId xmlns:p14="http://schemas.microsoft.com/office/powerpoint/2010/main" val="4916025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DF021D-1075-C64D-A0C7-F68D8A62C297}" type="slidenum">
              <a:rPr lang="en-US"/>
              <a:pPr/>
              <a:t>‹#›</a:t>
            </a:fld>
            <a:endParaRPr lang="en-US"/>
          </a:p>
        </p:txBody>
      </p:sp>
    </p:spTree>
    <p:extLst>
      <p:ext uri="{BB962C8B-B14F-4D97-AF65-F5344CB8AC3E}">
        <p14:creationId xmlns:p14="http://schemas.microsoft.com/office/powerpoint/2010/main" val="31068483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ctrTitle"/>
          </p:nvPr>
        </p:nvSpPr>
        <p:spPr>
          <a:xfrm>
            <a:off x="914400" y="1676400"/>
            <a:ext cx="7315200" cy="1143000"/>
          </a:xfrm>
        </p:spPr>
        <p:txBody>
          <a:bodyPr/>
          <a:lstStyle>
            <a:lvl1pPr>
              <a:defRPr>
                <a:solidFill>
                  <a:schemeClr val="tx2"/>
                </a:solidFill>
              </a:defRPr>
            </a:lvl1pPr>
          </a:lstStyle>
          <a:p>
            <a:pPr lvl="0"/>
            <a:r>
              <a:rPr lang="en-US" noProof="0"/>
              <a:t>Click to edit Master title style</a:t>
            </a:r>
          </a:p>
        </p:txBody>
      </p:sp>
      <p:sp>
        <p:nvSpPr>
          <p:cNvPr id="22532" name="Rectangle 4"/>
          <p:cNvSpPr>
            <a:spLocks noGrp="1" noChangeArrowheads="1"/>
          </p:cNvSpPr>
          <p:nvPr>
            <p:ph type="subTitle" idx="1"/>
          </p:nvPr>
        </p:nvSpPr>
        <p:spPr>
          <a:xfrm>
            <a:off x="914400" y="2971800"/>
            <a:ext cx="7315200" cy="1752600"/>
          </a:xfrm>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lvl1pPr marL="0" indent="0" algn="ctr">
              <a:buFontTx/>
              <a:buNone/>
              <a:defRPr>
                <a:solidFill>
                  <a:schemeClr val="tx2"/>
                </a:solidFill>
              </a:defRPr>
            </a:lvl1pPr>
          </a:lstStyle>
          <a:p>
            <a:pPr lvl="0"/>
            <a:r>
              <a:rPr lang="en-US" noProof="0"/>
              <a:t>Click to edit Master subtitle style</a:t>
            </a:r>
          </a:p>
        </p:txBody>
      </p:sp>
      <p:sp>
        <p:nvSpPr>
          <p:cNvPr id="5" name="Rectangle 5"/>
          <p:cNvSpPr>
            <a:spLocks noGrp="1" noChangeArrowheads="1"/>
          </p:cNvSpPr>
          <p:nvPr>
            <p:ph type="dt" sz="half" idx="10"/>
          </p:nvPr>
        </p:nvSpPr>
        <p:spPr>
          <a:xfrm>
            <a:off x="914400" y="6248400"/>
            <a:ext cx="1676400" cy="457200"/>
          </a:xfrm>
          <a:effectLst/>
          <a:extLst>
            <a:ext uri="{AF507438-7753-43e0-B8FC-AC1667EBCBE1}">
              <a14:hiddenEffects xmlns="" xmlns:a14="http://schemas.microsoft.com/office/drawing/2010/main">
                <a:effectLst>
                  <a:outerShdw blurRad="25400" dist="12700"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a:effectLst/>
          <a:extLst>
            <a:ext uri="{AF507438-7753-43e0-B8FC-AC1667EBCBE1}">
              <a14:hiddenEffects xmlns="" xmlns:a14="http://schemas.microsoft.com/office/drawing/2010/main">
                <a:effectLst>
                  <a:outerShdw blurRad="25400" dist="12700" dir="2700000" algn="ctr" rotWithShape="0">
                    <a:srgbClr val="000000">
                      <a:alpha val="74998"/>
                    </a:srgbClr>
                  </a:outerShdw>
                </a:effectLst>
              </a14:hiddenEffects>
            </a:ext>
          </a:extLst>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248400"/>
            <a:ext cx="1676400" cy="457200"/>
          </a:xfrm>
          <a:effectLst/>
          <a:extLst>
            <a:ext uri="{AF507438-7753-43e0-B8FC-AC1667EBCBE1}">
              <a14:hiddenEffects xmlns="" xmlns:a14="http://schemas.microsoft.com/office/drawing/2010/main">
                <a:effectLst>
                  <a:outerShdw blurRad="25400" dist="12700" dir="2700000" algn="ctr" rotWithShape="0">
                    <a:srgbClr val="000000">
                      <a:alpha val="74998"/>
                    </a:srgbClr>
                  </a:outerShdw>
                </a:effectLst>
              </a14:hiddenEffects>
            </a:ext>
          </a:extLst>
        </p:spPr>
        <p:txBody>
          <a:bodyPr/>
          <a:lstStyle>
            <a:lvl1pPr>
              <a:defRPr/>
            </a:lvl1pPr>
          </a:lstStyle>
          <a:p>
            <a:pPr>
              <a:defRPr/>
            </a:pPr>
            <a:fld id="{4C43E067-F1C8-8245-955A-34FDB553D217}" type="slidenum">
              <a:rPr lang="en-US"/>
              <a:pPr>
                <a:defRPr/>
              </a:pPr>
              <a:t>‹#›</a:t>
            </a:fld>
            <a:endParaRPr lang="en-US"/>
          </a:p>
        </p:txBody>
      </p:sp>
    </p:spTree>
    <p:extLst>
      <p:ext uri="{BB962C8B-B14F-4D97-AF65-F5344CB8AC3E}">
        <p14:creationId xmlns:p14="http://schemas.microsoft.com/office/powerpoint/2010/main" val="12459183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8044478-D685-4349-9BBB-0E6B37CE7C43}" type="slidenum">
              <a:rPr lang="en-US"/>
              <a:pPr>
                <a:defRPr/>
              </a:pPr>
              <a:t>‹#›</a:t>
            </a:fld>
            <a:endParaRPr lang="en-US"/>
          </a:p>
        </p:txBody>
      </p:sp>
    </p:spTree>
    <p:extLst>
      <p:ext uri="{BB962C8B-B14F-4D97-AF65-F5344CB8AC3E}">
        <p14:creationId xmlns:p14="http://schemas.microsoft.com/office/powerpoint/2010/main" val="38193184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C20BDD8-8AD2-0F49-9D19-64E5FF928E26}" type="slidenum">
              <a:rPr lang="en-US"/>
              <a:pPr>
                <a:defRPr/>
              </a:pPr>
              <a:t>‹#›</a:t>
            </a:fld>
            <a:endParaRPr lang="en-US"/>
          </a:p>
        </p:txBody>
      </p:sp>
    </p:spTree>
    <p:extLst>
      <p:ext uri="{BB962C8B-B14F-4D97-AF65-F5344CB8AC3E}">
        <p14:creationId xmlns:p14="http://schemas.microsoft.com/office/powerpoint/2010/main" val="42867416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C74F802-2D2E-344C-BA58-3965F55B5788}" type="slidenum">
              <a:rPr lang="en-US"/>
              <a:pPr>
                <a:defRPr/>
              </a:pPr>
              <a:t>‹#›</a:t>
            </a:fld>
            <a:endParaRPr lang="en-US"/>
          </a:p>
        </p:txBody>
      </p:sp>
    </p:spTree>
    <p:extLst>
      <p:ext uri="{BB962C8B-B14F-4D97-AF65-F5344CB8AC3E}">
        <p14:creationId xmlns:p14="http://schemas.microsoft.com/office/powerpoint/2010/main" val="2725315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567E6D7-7EBC-7C43-844F-C51FFBF3AD0F}" type="slidenum">
              <a:rPr lang="en-US"/>
              <a:pPr>
                <a:defRPr/>
              </a:pPr>
              <a:t>‹#›</a:t>
            </a:fld>
            <a:endParaRPr lang="en-US"/>
          </a:p>
        </p:txBody>
      </p:sp>
    </p:spTree>
    <p:extLst>
      <p:ext uri="{BB962C8B-B14F-4D97-AF65-F5344CB8AC3E}">
        <p14:creationId xmlns:p14="http://schemas.microsoft.com/office/powerpoint/2010/main" val="38714680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0CC3BD8-2CDB-2E4C-92DF-1260096AE308}" type="slidenum">
              <a:rPr lang="en-US"/>
              <a:pPr>
                <a:defRPr/>
              </a:pPr>
              <a:t>‹#›</a:t>
            </a:fld>
            <a:endParaRPr lang="en-US"/>
          </a:p>
        </p:txBody>
      </p:sp>
    </p:spTree>
    <p:extLst>
      <p:ext uri="{BB962C8B-B14F-4D97-AF65-F5344CB8AC3E}">
        <p14:creationId xmlns:p14="http://schemas.microsoft.com/office/powerpoint/2010/main" val="32808081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4AB578A-24FD-8541-9EBF-D936C6723734}" type="slidenum">
              <a:rPr lang="en-US"/>
              <a:pPr>
                <a:defRPr/>
              </a:pPr>
              <a:t>‹#›</a:t>
            </a:fld>
            <a:endParaRPr lang="en-US"/>
          </a:p>
        </p:txBody>
      </p:sp>
    </p:spTree>
    <p:extLst>
      <p:ext uri="{BB962C8B-B14F-4D97-AF65-F5344CB8AC3E}">
        <p14:creationId xmlns:p14="http://schemas.microsoft.com/office/powerpoint/2010/main" val="33335364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94734D8C-7E6C-9347-BF42-CA6C0CDD83E3}" type="slidenum">
              <a:rPr lang="en-US"/>
              <a:pPr>
                <a:defRPr/>
              </a:pPr>
              <a:t>‹#›</a:t>
            </a:fld>
            <a:endParaRPr lang="en-US"/>
          </a:p>
        </p:txBody>
      </p:sp>
    </p:spTree>
    <p:extLst>
      <p:ext uri="{BB962C8B-B14F-4D97-AF65-F5344CB8AC3E}">
        <p14:creationId xmlns:p14="http://schemas.microsoft.com/office/powerpoint/2010/main" val="18176828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7BE5646-9D81-2D43-878F-C8057D107BCA}" type="slidenum">
              <a:rPr lang="en-US"/>
              <a:pPr>
                <a:defRPr/>
              </a:pPr>
              <a:t>‹#›</a:t>
            </a:fld>
            <a:endParaRPr lang="en-US"/>
          </a:p>
        </p:txBody>
      </p:sp>
    </p:spTree>
    <p:extLst>
      <p:ext uri="{BB962C8B-B14F-4D97-AF65-F5344CB8AC3E}">
        <p14:creationId xmlns:p14="http://schemas.microsoft.com/office/powerpoint/2010/main" val="38806001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7AFC421-8E07-594C-B8B8-4D980B345ADF}" type="slidenum">
              <a:rPr lang="en-US"/>
              <a:pPr>
                <a:defRPr/>
              </a:pPr>
              <a:t>‹#›</a:t>
            </a:fld>
            <a:endParaRPr lang="en-US"/>
          </a:p>
        </p:txBody>
      </p:sp>
    </p:spTree>
    <p:extLst>
      <p:ext uri="{BB962C8B-B14F-4D97-AF65-F5344CB8AC3E}">
        <p14:creationId xmlns:p14="http://schemas.microsoft.com/office/powerpoint/2010/main" val="84287458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7960305-ECBE-D244-94BE-251296FD4CB3}" type="slidenum">
              <a:rPr lang="en-US"/>
              <a:pPr>
                <a:defRPr/>
              </a:pPr>
              <a:t>‹#›</a:t>
            </a:fld>
            <a:endParaRPr lang="en-US"/>
          </a:p>
        </p:txBody>
      </p:sp>
    </p:spTree>
    <p:extLst>
      <p:ext uri="{BB962C8B-B14F-4D97-AF65-F5344CB8AC3E}">
        <p14:creationId xmlns:p14="http://schemas.microsoft.com/office/powerpoint/2010/main" val="10122228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4F8CF66-D83A-D147-BDB8-56E31FB6375B}" type="slidenum">
              <a:rPr lang="en-US"/>
              <a:pPr>
                <a:defRPr/>
              </a:pPr>
              <a:t>‹#›</a:t>
            </a:fld>
            <a:endParaRPr lang="en-US"/>
          </a:p>
        </p:txBody>
      </p:sp>
    </p:spTree>
    <p:extLst>
      <p:ext uri="{BB962C8B-B14F-4D97-AF65-F5344CB8AC3E}">
        <p14:creationId xmlns:p14="http://schemas.microsoft.com/office/powerpoint/2010/main" val="3579499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41986" name="Rectangle 2"/>
          <p:cNvSpPr>
            <a:spLocks noGrp="1" noChangeArrowheads="1"/>
          </p:cNvSpPr>
          <p:nvPr>
            <p:ph type="ctrTitle"/>
          </p:nvPr>
        </p:nvSpPr>
        <p:spPr>
          <a:xfrm>
            <a:off x="685800" y="990600"/>
            <a:ext cx="7772400" cy="1371600"/>
          </a:xfrm>
        </p:spPr>
        <p:txBody>
          <a:bodyPr/>
          <a:lstStyle>
            <a:lvl1pPr>
              <a:defRPr sz="4000"/>
            </a:lvl1pPr>
          </a:lstStyle>
          <a:p>
            <a:pPr lvl="0"/>
            <a:r>
              <a:rPr lang="en-US" noProof="0"/>
              <a:t>Click to edit Master title style</a:t>
            </a:r>
          </a:p>
        </p:txBody>
      </p:sp>
      <p:sp>
        <p:nvSpPr>
          <p:cNvPr id="41987" name="Rectangle 3"/>
          <p:cNvSpPr>
            <a:spLocks noGrp="1" noChangeArrowheads="1"/>
          </p:cNvSpPr>
          <p:nvPr>
            <p:ph type="subTitle" idx="1"/>
          </p:nvPr>
        </p:nvSpPr>
        <p:spPr>
          <a:xfrm>
            <a:off x="1447800" y="3429000"/>
            <a:ext cx="7010400" cy="1600200"/>
          </a:xfrm>
        </p:spPr>
        <p:txBody>
          <a:bodyPr/>
          <a:lstStyle>
            <a:lvl1pPr marL="0" indent="0">
              <a:buFont typeface="Wingdings" charset="0"/>
              <a:buNone/>
              <a:defRPr sz="2800"/>
            </a:lvl1pPr>
          </a:lstStyle>
          <a:p>
            <a:pPr lvl="0"/>
            <a:r>
              <a:rPr lang="en-US" noProof="0"/>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FA295A3-04F6-BF45-BE07-AA45EFA5D70B}" type="slidenum">
              <a:rPr lang="en-US"/>
              <a:pPr>
                <a:defRPr/>
              </a:pPr>
              <a:t>‹#›</a:t>
            </a:fld>
            <a:endParaRPr lang="en-US"/>
          </a:p>
        </p:txBody>
      </p:sp>
    </p:spTree>
    <p:extLst>
      <p:ext uri="{BB962C8B-B14F-4D97-AF65-F5344CB8AC3E}">
        <p14:creationId xmlns:p14="http://schemas.microsoft.com/office/powerpoint/2010/main" val="38013914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93106C8-6CD8-8D4D-9380-015F033C2767}" type="slidenum">
              <a:rPr lang="en-US"/>
              <a:pPr>
                <a:defRPr/>
              </a:pPr>
              <a:t>‹#›</a:t>
            </a:fld>
            <a:endParaRPr lang="en-US"/>
          </a:p>
        </p:txBody>
      </p:sp>
    </p:spTree>
    <p:extLst>
      <p:ext uri="{BB962C8B-B14F-4D97-AF65-F5344CB8AC3E}">
        <p14:creationId xmlns:p14="http://schemas.microsoft.com/office/powerpoint/2010/main" val="418986819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4C9EB0E-FB51-AD4F-A7B7-E570E3BD5106}" type="slidenum">
              <a:rPr lang="en-US"/>
              <a:pPr>
                <a:defRPr/>
              </a:pPr>
              <a:t>‹#›</a:t>
            </a:fld>
            <a:endParaRPr lang="en-US"/>
          </a:p>
        </p:txBody>
      </p:sp>
    </p:spTree>
    <p:extLst>
      <p:ext uri="{BB962C8B-B14F-4D97-AF65-F5344CB8AC3E}">
        <p14:creationId xmlns:p14="http://schemas.microsoft.com/office/powerpoint/2010/main" val="2896466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9B39DA3-4686-E540-AD5F-C0B0E40F1DD5}" type="slidenum">
              <a:rPr lang="en-US"/>
              <a:pPr>
                <a:defRPr/>
              </a:pPr>
              <a:t>‹#›</a:t>
            </a:fld>
            <a:endParaRPr lang="en-US"/>
          </a:p>
        </p:txBody>
      </p:sp>
    </p:spTree>
    <p:extLst>
      <p:ext uri="{BB962C8B-B14F-4D97-AF65-F5344CB8AC3E}">
        <p14:creationId xmlns:p14="http://schemas.microsoft.com/office/powerpoint/2010/main" val="3371325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2DB2F94-9A26-CF4E-94E2-3039FEDE1EA6}" type="slidenum">
              <a:rPr lang="en-US"/>
              <a:pPr>
                <a:defRPr/>
              </a:pPr>
              <a:t>‹#›</a:t>
            </a:fld>
            <a:endParaRPr lang="en-US"/>
          </a:p>
        </p:txBody>
      </p:sp>
    </p:spTree>
    <p:extLst>
      <p:ext uri="{BB962C8B-B14F-4D97-AF65-F5344CB8AC3E}">
        <p14:creationId xmlns:p14="http://schemas.microsoft.com/office/powerpoint/2010/main" val="338387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4DED5FB-4AC1-D44F-8C1F-26C3B60C75B4}" type="slidenum">
              <a:rPr lang="en-US"/>
              <a:pPr>
                <a:defRPr/>
              </a:pPr>
              <a:t>‹#›</a:t>
            </a:fld>
            <a:endParaRPr lang="en-US"/>
          </a:p>
        </p:txBody>
      </p:sp>
    </p:spTree>
    <p:extLst>
      <p:ext uri="{BB962C8B-B14F-4D97-AF65-F5344CB8AC3E}">
        <p14:creationId xmlns:p14="http://schemas.microsoft.com/office/powerpoint/2010/main" val="34068515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E0C2D122-F686-C14D-B10F-B9CBAE73E4C2}" type="slidenum">
              <a:rPr lang="en-US"/>
              <a:pPr>
                <a:defRPr/>
              </a:pPr>
              <a:t>‹#›</a:t>
            </a:fld>
            <a:endParaRPr lang="en-US"/>
          </a:p>
        </p:txBody>
      </p:sp>
    </p:spTree>
    <p:extLst>
      <p:ext uri="{BB962C8B-B14F-4D97-AF65-F5344CB8AC3E}">
        <p14:creationId xmlns:p14="http://schemas.microsoft.com/office/powerpoint/2010/main" val="25061610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9CCBD869-540A-164E-BFDD-D231F5155082}" type="slidenum">
              <a:rPr lang="en-US"/>
              <a:pPr>
                <a:defRPr/>
              </a:pPr>
              <a:t>‹#›</a:t>
            </a:fld>
            <a:endParaRPr lang="en-US"/>
          </a:p>
        </p:txBody>
      </p:sp>
    </p:spTree>
    <p:extLst>
      <p:ext uri="{BB962C8B-B14F-4D97-AF65-F5344CB8AC3E}">
        <p14:creationId xmlns:p14="http://schemas.microsoft.com/office/powerpoint/2010/main" val="37213391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2DAFFEC-5256-BE49-B192-459A893CEDC0}" type="slidenum">
              <a:rPr lang="en-US"/>
              <a:pPr>
                <a:defRPr/>
              </a:pPr>
              <a:t>‹#›</a:t>
            </a:fld>
            <a:endParaRPr lang="en-US"/>
          </a:p>
        </p:txBody>
      </p:sp>
    </p:spTree>
    <p:extLst>
      <p:ext uri="{BB962C8B-B14F-4D97-AF65-F5344CB8AC3E}">
        <p14:creationId xmlns:p14="http://schemas.microsoft.com/office/powerpoint/2010/main" val="112063568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8D8F13D-41E5-FD43-A9D2-2DA298A4D182}" type="slidenum">
              <a:rPr lang="en-US"/>
              <a:pPr>
                <a:defRPr/>
              </a:pPr>
              <a:t>‹#›</a:t>
            </a:fld>
            <a:endParaRPr lang="en-US"/>
          </a:p>
        </p:txBody>
      </p:sp>
    </p:spTree>
    <p:extLst>
      <p:ext uri="{BB962C8B-B14F-4D97-AF65-F5344CB8AC3E}">
        <p14:creationId xmlns:p14="http://schemas.microsoft.com/office/powerpoint/2010/main" val="55645904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B33BE4F-08F2-8C46-B0A9-F3FBA210F5CA}" type="slidenum">
              <a:rPr lang="en-US"/>
              <a:pPr>
                <a:defRPr/>
              </a:pPr>
              <a:t>‹#›</a:t>
            </a:fld>
            <a:endParaRPr lang="en-US"/>
          </a:p>
        </p:txBody>
      </p:sp>
    </p:spTree>
    <p:extLst>
      <p:ext uri="{BB962C8B-B14F-4D97-AF65-F5344CB8AC3E}">
        <p14:creationId xmlns:p14="http://schemas.microsoft.com/office/powerpoint/2010/main" val="24153798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33B71C6-C4A8-044F-A946-5CE420E078B7}" type="slidenum">
              <a:rPr lang="en-US"/>
              <a:pPr>
                <a:defRPr/>
              </a:pPr>
              <a:t>‹#›</a:t>
            </a:fld>
            <a:endParaRPr lang="en-US"/>
          </a:p>
        </p:txBody>
      </p:sp>
    </p:spTree>
    <p:extLst>
      <p:ext uri="{BB962C8B-B14F-4D97-AF65-F5344CB8AC3E}">
        <p14:creationId xmlns:p14="http://schemas.microsoft.com/office/powerpoint/2010/main" val="16491141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7DA95F-77BC-BC48-AB98-967795B38D5E}" type="slidenum">
              <a:rPr lang="en-US"/>
              <a:pPr>
                <a:defRPr/>
              </a:pPr>
              <a:t>‹#›</a:t>
            </a:fld>
            <a:endParaRPr lang="en-US"/>
          </a:p>
        </p:txBody>
      </p:sp>
    </p:spTree>
    <p:extLst>
      <p:ext uri="{BB962C8B-B14F-4D97-AF65-F5344CB8AC3E}">
        <p14:creationId xmlns:p14="http://schemas.microsoft.com/office/powerpoint/2010/main" val="11311117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F536462-BD3A-7C48-88F0-55D9EBA047BE}" type="slidenum">
              <a:rPr lang="en-US"/>
              <a:pPr>
                <a:defRPr/>
              </a:pPr>
              <a:t>‹#›</a:t>
            </a:fld>
            <a:endParaRPr lang="en-US"/>
          </a:p>
        </p:txBody>
      </p:sp>
    </p:spTree>
    <p:extLst>
      <p:ext uri="{BB962C8B-B14F-4D97-AF65-F5344CB8AC3E}">
        <p14:creationId xmlns:p14="http://schemas.microsoft.com/office/powerpoint/2010/main" val="3686633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C8711BE-AF0C-6C4A-8EF5-F9ADEDE960F0}" type="slidenum">
              <a:rPr lang="en-US"/>
              <a:pPr>
                <a:defRPr/>
              </a:pPr>
              <a:t>‹#›</a:t>
            </a:fld>
            <a:endParaRPr lang="en-US"/>
          </a:p>
        </p:txBody>
      </p:sp>
    </p:spTree>
    <p:extLst>
      <p:ext uri="{BB962C8B-B14F-4D97-AF65-F5344CB8AC3E}">
        <p14:creationId xmlns:p14="http://schemas.microsoft.com/office/powerpoint/2010/main" val="22620454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072340A-E923-7646-B45E-34F2E57D02D4}" type="slidenum">
              <a:rPr lang="en-US"/>
              <a:pPr>
                <a:defRPr/>
              </a:pPr>
              <a:t>‹#›</a:t>
            </a:fld>
            <a:endParaRPr lang="en-US"/>
          </a:p>
        </p:txBody>
      </p:sp>
    </p:spTree>
    <p:extLst>
      <p:ext uri="{BB962C8B-B14F-4D97-AF65-F5344CB8AC3E}">
        <p14:creationId xmlns:p14="http://schemas.microsoft.com/office/powerpoint/2010/main" val="8426981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B11D09C-37B7-E742-A8F0-5B1CA8491CDD}" type="slidenum">
              <a:rPr lang="en-US"/>
              <a:pPr>
                <a:defRPr/>
              </a:pPr>
              <a:t>‹#›</a:t>
            </a:fld>
            <a:endParaRPr lang="en-US"/>
          </a:p>
        </p:txBody>
      </p:sp>
    </p:spTree>
    <p:extLst>
      <p:ext uri="{BB962C8B-B14F-4D97-AF65-F5344CB8AC3E}">
        <p14:creationId xmlns:p14="http://schemas.microsoft.com/office/powerpoint/2010/main" val="8238680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BA42F8B-2E7A-2C42-9265-97D115DFE5AF}" type="slidenum">
              <a:rPr lang="en-US"/>
              <a:pPr>
                <a:defRPr/>
              </a:pPr>
              <a:t>‹#›</a:t>
            </a:fld>
            <a:endParaRPr lang="en-US"/>
          </a:p>
        </p:txBody>
      </p:sp>
    </p:spTree>
    <p:extLst>
      <p:ext uri="{BB962C8B-B14F-4D97-AF65-F5344CB8AC3E}">
        <p14:creationId xmlns:p14="http://schemas.microsoft.com/office/powerpoint/2010/main" val="33207982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70EBA0F-2251-1247-98FE-0BB7AE0ABCFD}" type="slidenum">
              <a:rPr lang="en-US"/>
              <a:pPr>
                <a:defRPr/>
              </a:pPr>
              <a:t>‹#›</a:t>
            </a:fld>
            <a:endParaRPr lang="en-US"/>
          </a:p>
        </p:txBody>
      </p:sp>
    </p:spTree>
    <p:extLst>
      <p:ext uri="{BB962C8B-B14F-4D97-AF65-F5344CB8AC3E}">
        <p14:creationId xmlns:p14="http://schemas.microsoft.com/office/powerpoint/2010/main" val="36346273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67B019-1028-904A-A1E3-14B76EC40D4A}" type="slidenum">
              <a:rPr lang="en-US"/>
              <a:pPr>
                <a:defRPr/>
              </a:pPr>
              <a:t>‹#›</a:t>
            </a:fld>
            <a:endParaRPr lang="en-US"/>
          </a:p>
        </p:txBody>
      </p:sp>
    </p:spTree>
    <p:extLst>
      <p:ext uri="{BB962C8B-B14F-4D97-AF65-F5344CB8AC3E}">
        <p14:creationId xmlns:p14="http://schemas.microsoft.com/office/powerpoint/2010/main" val="3200790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2A30D18-003F-0048-83AA-762B248576FA}" type="slidenum">
              <a:rPr lang="en-US"/>
              <a:pPr>
                <a:defRPr/>
              </a:pPr>
              <a:t>‹#›</a:t>
            </a:fld>
            <a:endParaRPr lang="en-US"/>
          </a:p>
        </p:txBody>
      </p:sp>
    </p:spTree>
    <p:extLst>
      <p:ext uri="{BB962C8B-B14F-4D97-AF65-F5344CB8AC3E}">
        <p14:creationId xmlns:p14="http://schemas.microsoft.com/office/powerpoint/2010/main" val="150494801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B8E2D5-62ED-234C-B293-4F532E004287}" type="slidenum">
              <a:rPr lang="en-US"/>
              <a:pPr>
                <a:defRPr/>
              </a:pPr>
              <a:t>‹#›</a:t>
            </a:fld>
            <a:endParaRPr lang="en-US"/>
          </a:p>
        </p:txBody>
      </p:sp>
    </p:spTree>
    <p:extLst>
      <p:ext uri="{BB962C8B-B14F-4D97-AF65-F5344CB8AC3E}">
        <p14:creationId xmlns:p14="http://schemas.microsoft.com/office/powerpoint/2010/main" val="42481734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9A8A280-CF8D-2840-A765-C0057365E88C}" type="slidenum">
              <a:rPr lang="en-US"/>
              <a:pPr>
                <a:defRPr/>
              </a:pPr>
              <a:t>‹#›</a:t>
            </a:fld>
            <a:endParaRPr lang="en-US"/>
          </a:p>
        </p:txBody>
      </p:sp>
    </p:spTree>
    <p:extLst>
      <p:ext uri="{BB962C8B-B14F-4D97-AF65-F5344CB8AC3E}">
        <p14:creationId xmlns:p14="http://schemas.microsoft.com/office/powerpoint/2010/main" val="36316050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6BB21B1-F076-D54A-BEA2-874F602399DE}" type="slidenum">
              <a:rPr lang="en-US"/>
              <a:pPr>
                <a:defRPr/>
              </a:pPr>
              <a:t>‹#›</a:t>
            </a:fld>
            <a:endParaRPr lang="en-US"/>
          </a:p>
        </p:txBody>
      </p:sp>
    </p:spTree>
    <p:extLst>
      <p:ext uri="{BB962C8B-B14F-4D97-AF65-F5344CB8AC3E}">
        <p14:creationId xmlns:p14="http://schemas.microsoft.com/office/powerpoint/2010/main" val="380500586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D1E0EC-BF58-C04D-9491-0B9E25385BE3}" type="slidenum">
              <a:rPr lang="en-US"/>
              <a:pPr>
                <a:defRPr/>
              </a:pPr>
              <a:t>‹#›</a:t>
            </a:fld>
            <a:endParaRPr lang="en-US"/>
          </a:p>
        </p:txBody>
      </p:sp>
    </p:spTree>
    <p:extLst>
      <p:ext uri="{BB962C8B-B14F-4D97-AF65-F5344CB8AC3E}">
        <p14:creationId xmlns:p14="http://schemas.microsoft.com/office/powerpoint/2010/main" val="4002232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4F9B8AE2-F3A9-0044-B9F0-9C98EDCE4B27}" type="slidenum">
              <a:rPr lang="en-US"/>
              <a:pPr>
                <a:defRPr/>
              </a:pPr>
              <a:t>‹#›</a:t>
            </a:fld>
            <a:endParaRPr lang="en-US"/>
          </a:p>
        </p:txBody>
      </p:sp>
    </p:spTree>
    <p:extLst>
      <p:ext uri="{BB962C8B-B14F-4D97-AF65-F5344CB8AC3E}">
        <p14:creationId xmlns:p14="http://schemas.microsoft.com/office/powerpoint/2010/main" val="38261058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AB9D4FF0-13BB-B143-BCDC-A5435634E3AF}" type="slidenum">
              <a:rPr lang="en-US"/>
              <a:pPr>
                <a:defRPr/>
              </a:pPr>
              <a:t>‹#›</a:t>
            </a:fld>
            <a:endParaRPr lang="en-US"/>
          </a:p>
        </p:txBody>
      </p:sp>
    </p:spTree>
    <p:extLst>
      <p:ext uri="{BB962C8B-B14F-4D97-AF65-F5344CB8AC3E}">
        <p14:creationId xmlns:p14="http://schemas.microsoft.com/office/powerpoint/2010/main" val="9574043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F738E161-1EE8-BB42-BAC4-F1625350051F}" type="slidenum">
              <a:rPr lang="en-US"/>
              <a:pPr>
                <a:defRPr/>
              </a:pPr>
              <a:t>‹#›</a:t>
            </a:fld>
            <a:endParaRPr lang="en-US"/>
          </a:p>
        </p:txBody>
      </p:sp>
    </p:spTree>
    <p:extLst>
      <p:ext uri="{BB962C8B-B14F-4D97-AF65-F5344CB8AC3E}">
        <p14:creationId xmlns:p14="http://schemas.microsoft.com/office/powerpoint/2010/main" val="288851761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9FD56EA8-4D9B-4747-989C-DC4CBB64862E}" type="slidenum">
              <a:rPr lang="en-US"/>
              <a:pPr>
                <a:defRPr/>
              </a:pPr>
              <a:t>‹#›</a:t>
            </a:fld>
            <a:endParaRPr lang="en-US"/>
          </a:p>
        </p:txBody>
      </p:sp>
    </p:spTree>
    <p:extLst>
      <p:ext uri="{BB962C8B-B14F-4D97-AF65-F5344CB8AC3E}">
        <p14:creationId xmlns:p14="http://schemas.microsoft.com/office/powerpoint/2010/main" val="25049696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2870623C-C447-2942-8D1A-D837F088CB9D}" type="slidenum">
              <a:rPr lang="en-US"/>
              <a:pPr>
                <a:defRPr/>
              </a:pPr>
              <a:t>‹#›</a:t>
            </a:fld>
            <a:endParaRPr lang="en-US"/>
          </a:p>
        </p:txBody>
      </p:sp>
    </p:spTree>
    <p:extLst>
      <p:ext uri="{BB962C8B-B14F-4D97-AF65-F5344CB8AC3E}">
        <p14:creationId xmlns:p14="http://schemas.microsoft.com/office/powerpoint/2010/main" val="70846113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EE00BDDC-BD59-AC40-B8D0-CB7A849472B5}" type="slidenum">
              <a:rPr lang="en-US"/>
              <a:pPr>
                <a:defRPr/>
              </a:pPr>
              <a:t>‹#›</a:t>
            </a:fld>
            <a:endParaRPr lang="en-US"/>
          </a:p>
        </p:txBody>
      </p:sp>
    </p:spTree>
    <p:extLst>
      <p:ext uri="{BB962C8B-B14F-4D97-AF65-F5344CB8AC3E}">
        <p14:creationId xmlns:p14="http://schemas.microsoft.com/office/powerpoint/2010/main" val="32686478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DD4C554D-A13A-144E-8ECC-0B306987A8E3}" type="slidenum">
              <a:rPr lang="en-US"/>
              <a:pPr>
                <a:defRPr/>
              </a:pPr>
              <a:t>‹#›</a:t>
            </a:fld>
            <a:endParaRPr lang="en-US"/>
          </a:p>
        </p:txBody>
      </p:sp>
    </p:spTree>
    <p:extLst>
      <p:ext uri="{BB962C8B-B14F-4D97-AF65-F5344CB8AC3E}">
        <p14:creationId xmlns:p14="http://schemas.microsoft.com/office/powerpoint/2010/main" val="16561346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7D287F0E-02F8-6B49-B228-AED3ADF8C98D}" type="slidenum">
              <a:rPr lang="en-US"/>
              <a:pPr>
                <a:defRPr/>
              </a:pPr>
              <a:t>‹#›</a:t>
            </a:fld>
            <a:endParaRPr lang="en-US"/>
          </a:p>
        </p:txBody>
      </p:sp>
    </p:spTree>
    <p:extLst>
      <p:ext uri="{BB962C8B-B14F-4D97-AF65-F5344CB8AC3E}">
        <p14:creationId xmlns:p14="http://schemas.microsoft.com/office/powerpoint/2010/main" val="7332413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CE079AD9-EA9E-A243-BF38-23FC29903BC5}" type="slidenum">
              <a:rPr lang="en-US"/>
              <a:pPr>
                <a:defRPr/>
              </a:pPr>
              <a:t>‹#›</a:t>
            </a:fld>
            <a:endParaRPr lang="en-US"/>
          </a:p>
        </p:txBody>
      </p:sp>
    </p:spTree>
    <p:extLst>
      <p:ext uri="{BB962C8B-B14F-4D97-AF65-F5344CB8AC3E}">
        <p14:creationId xmlns:p14="http://schemas.microsoft.com/office/powerpoint/2010/main" val="16449346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714D54E1-81D3-A24E-8119-87D1C3BCA12A}" type="slidenum">
              <a:rPr lang="en-US"/>
              <a:pPr>
                <a:defRPr/>
              </a:pPr>
              <a:t>‹#›</a:t>
            </a:fld>
            <a:endParaRPr lang="en-US"/>
          </a:p>
        </p:txBody>
      </p:sp>
    </p:spTree>
    <p:extLst>
      <p:ext uri="{BB962C8B-B14F-4D97-AF65-F5344CB8AC3E}">
        <p14:creationId xmlns:p14="http://schemas.microsoft.com/office/powerpoint/2010/main" val="149914270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D83B731F-66C9-AC46-A0DC-FC2D4EE083F2}" type="slidenum">
              <a:rPr lang="en-US"/>
              <a:pPr>
                <a:defRPr/>
              </a:pPr>
              <a:t>‹#›</a:t>
            </a:fld>
            <a:endParaRPr lang="en-US"/>
          </a:p>
        </p:txBody>
      </p:sp>
    </p:spTree>
    <p:extLst>
      <p:ext uri="{BB962C8B-B14F-4D97-AF65-F5344CB8AC3E}">
        <p14:creationId xmlns:p14="http://schemas.microsoft.com/office/powerpoint/2010/main" val="221413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E00AE9-BA44-4648-BDA0-14B8E7A11C76}" type="slidenum">
              <a:rPr lang="en-US"/>
              <a:pPr>
                <a:defRPr/>
              </a:pPr>
              <a:t>‹#›</a:t>
            </a:fld>
            <a:endParaRPr lang="en-US"/>
          </a:p>
        </p:txBody>
      </p:sp>
    </p:spTree>
    <p:extLst>
      <p:ext uri="{BB962C8B-B14F-4D97-AF65-F5344CB8AC3E}">
        <p14:creationId xmlns:p14="http://schemas.microsoft.com/office/powerpoint/2010/main" val="1542073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32EFF1E-C09A-594F-A8F9-320C83F70159}" type="slidenum">
              <a:rPr lang="en-US"/>
              <a:pPr>
                <a:defRPr/>
              </a:pPr>
              <a:t>‹#›</a:t>
            </a:fld>
            <a:endParaRPr lang="en-US"/>
          </a:p>
        </p:txBody>
      </p:sp>
    </p:spTree>
    <p:extLst>
      <p:ext uri="{BB962C8B-B14F-4D97-AF65-F5344CB8AC3E}">
        <p14:creationId xmlns:p14="http://schemas.microsoft.com/office/powerpoint/2010/main" val="12873904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8C281497-43F3-C748-8652-61B173E1DEC6}" type="slidenum">
              <a:rPr lang="en-US"/>
              <a:pPr>
                <a:defRPr/>
              </a:pPr>
              <a:t>‹#›</a:t>
            </a:fld>
            <a:endParaRPr lang="en-US"/>
          </a:p>
        </p:txBody>
      </p:sp>
    </p:spTree>
    <p:extLst>
      <p:ext uri="{BB962C8B-B14F-4D97-AF65-F5344CB8AC3E}">
        <p14:creationId xmlns:p14="http://schemas.microsoft.com/office/powerpoint/2010/main" val="17850328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7BEE72C-A899-D34C-96AA-743FF17090CF}" type="slidenum">
              <a:rPr lang="en-US"/>
              <a:pPr>
                <a:defRPr/>
              </a:pPr>
              <a:t>‹#›</a:t>
            </a:fld>
            <a:endParaRPr lang="en-US"/>
          </a:p>
        </p:txBody>
      </p:sp>
    </p:spTree>
    <p:extLst>
      <p:ext uri="{BB962C8B-B14F-4D97-AF65-F5344CB8AC3E}">
        <p14:creationId xmlns:p14="http://schemas.microsoft.com/office/powerpoint/2010/main" val="39955711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F3C2AFB-B28F-9A47-B057-7EB136E3946B}" type="slidenum">
              <a:rPr lang="en-US"/>
              <a:pPr>
                <a:defRPr/>
              </a:pPr>
              <a:t>‹#›</a:t>
            </a:fld>
            <a:endParaRPr lang="en-US"/>
          </a:p>
        </p:txBody>
      </p:sp>
    </p:spTree>
    <p:extLst>
      <p:ext uri="{BB962C8B-B14F-4D97-AF65-F5344CB8AC3E}">
        <p14:creationId xmlns:p14="http://schemas.microsoft.com/office/powerpoint/2010/main" val="8892344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12D4B48-C8B2-804F-A0F0-4906B43AB85E}" type="slidenum">
              <a:rPr lang="en-US"/>
              <a:pPr>
                <a:defRPr/>
              </a:pPr>
              <a:t>‹#›</a:t>
            </a:fld>
            <a:endParaRPr lang="en-US"/>
          </a:p>
        </p:txBody>
      </p:sp>
    </p:spTree>
    <p:extLst>
      <p:ext uri="{BB962C8B-B14F-4D97-AF65-F5344CB8AC3E}">
        <p14:creationId xmlns:p14="http://schemas.microsoft.com/office/powerpoint/2010/main" val="23419556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C0E2866-CB73-BD41-9958-3A938A31A6E0}" type="slidenum">
              <a:rPr lang="en-US"/>
              <a:pPr>
                <a:defRPr/>
              </a:pPr>
              <a:t>‹#›</a:t>
            </a:fld>
            <a:endParaRPr lang="en-US"/>
          </a:p>
        </p:txBody>
      </p:sp>
    </p:spTree>
    <p:extLst>
      <p:ext uri="{BB962C8B-B14F-4D97-AF65-F5344CB8AC3E}">
        <p14:creationId xmlns:p14="http://schemas.microsoft.com/office/powerpoint/2010/main" val="360906988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12614A7-F8ED-E64B-A038-D707CDB5A851}" type="slidenum">
              <a:rPr lang="en-US"/>
              <a:pPr>
                <a:defRPr/>
              </a:pPr>
              <a:t>‹#›</a:t>
            </a:fld>
            <a:endParaRPr lang="en-US"/>
          </a:p>
        </p:txBody>
      </p:sp>
    </p:spTree>
    <p:extLst>
      <p:ext uri="{BB962C8B-B14F-4D97-AF65-F5344CB8AC3E}">
        <p14:creationId xmlns:p14="http://schemas.microsoft.com/office/powerpoint/2010/main" val="5092648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B996FA5-AE42-6448-A53E-52BA9ECB2415}" type="slidenum">
              <a:rPr lang="en-US"/>
              <a:pPr>
                <a:defRPr/>
              </a:pPr>
              <a:t>‹#›</a:t>
            </a:fld>
            <a:endParaRPr lang="en-US"/>
          </a:p>
        </p:txBody>
      </p:sp>
    </p:spTree>
    <p:extLst>
      <p:ext uri="{BB962C8B-B14F-4D97-AF65-F5344CB8AC3E}">
        <p14:creationId xmlns:p14="http://schemas.microsoft.com/office/powerpoint/2010/main" val="32377022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C72C285-55FD-DA47-9E71-D89A4160015F}" type="slidenum">
              <a:rPr lang="en-US"/>
              <a:pPr>
                <a:defRPr/>
              </a:pPr>
              <a:t>‹#›</a:t>
            </a:fld>
            <a:endParaRPr lang="en-US"/>
          </a:p>
        </p:txBody>
      </p:sp>
    </p:spTree>
    <p:extLst>
      <p:ext uri="{BB962C8B-B14F-4D97-AF65-F5344CB8AC3E}">
        <p14:creationId xmlns:p14="http://schemas.microsoft.com/office/powerpoint/2010/main" val="128452156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BF6614C-01B6-5748-A8AB-D27AC49BFD6A}" type="slidenum">
              <a:rPr lang="en-US"/>
              <a:pPr>
                <a:defRPr/>
              </a:pPr>
              <a:t>‹#›</a:t>
            </a:fld>
            <a:endParaRPr lang="en-US"/>
          </a:p>
        </p:txBody>
      </p:sp>
    </p:spTree>
    <p:extLst>
      <p:ext uri="{BB962C8B-B14F-4D97-AF65-F5344CB8AC3E}">
        <p14:creationId xmlns:p14="http://schemas.microsoft.com/office/powerpoint/2010/main" val="263261467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5E75201-61A6-D342-A4D5-78CE83A0B26E}" type="slidenum">
              <a:rPr lang="en-US"/>
              <a:pPr>
                <a:defRPr/>
              </a:pPr>
              <a:t>‹#›</a:t>
            </a:fld>
            <a:endParaRPr lang="en-US"/>
          </a:p>
        </p:txBody>
      </p:sp>
    </p:spTree>
    <p:extLst>
      <p:ext uri="{BB962C8B-B14F-4D97-AF65-F5344CB8AC3E}">
        <p14:creationId xmlns:p14="http://schemas.microsoft.com/office/powerpoint/2010/main" val="3431834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89687A8-4D44-3243-9EE7-6ABC74C13A4F}" type="slidenum">
              <a:rPr lang="en-US"/>
              <a:pPr>
                <a:defRPr/>
              </a:pPr>
              <a:t>‹#›</a:t>
            </a:fld>
            <a:endParaRPr lang="en-US"/>
          </a:p>
        </p:txBody>
      </p:sp>
    </p:spTree>
    <p:extLst>
      <p:ext uri="{BB962C8B-B14F-4D97-AF65-F5344CB8AC3E}">
        <p14:creationId xmlns:p14="http://schemas.microsoft.com/office/powerpoint/2010/main" val="213925528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E62105D-18F6-774A-A8EC-A8E9A3D3B6AC}" type="slidenum">
              <a:rPr lang="en-US"/>
              <a:pPr>
                <a:defRPr/>
              </a:pPr>
              <a:t>‹#›</a:t>
            </a:fld>
            <a:endParaRPr lang="en-US"/>
          </a:p>
        </p:txBody>
      </p:sp>
    </p:spTree>
    <p:extLst>
      <p:ext uri="{BB962C8B-B14F-4D97-AF65-F5344CB8AC3E}">
        <p14:creationId xmlns:p14="http://schemas.microsoft.com/office/powerpoint/2010/main" val="73016317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3F17D17-DAE1-4F4F-BCB7-BAAE710B614D}" type="slidenum">
              <a:rPr lang="en-US"/>
              <a:pPr>
                <a:defRPr/>
              </a:pPr>
              <a:t>‹#›</a:t>
            </a:fld>
            <a:endParaRPr lang="en-US"/>
          </a:p>
        </p:txBody>
      </p:sp>
    </p:spTree>
    <p:extLst>
      <p:ext uri="{BB962C8B-B14F-4D97-AF65-F5344CB8AC3E}">
        <p14:creationId xmlns:p14="http://schemas.microsoft.com/office/powerpoint/2010/main" val="9544305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460833E-8C8B-F248-980B-6D68A9E4CCA0}" type="slidenum">
              <a:rPr lang="en-US"/>
              <a:pPr>
                <a:defRPr/>
              </a:pPr>
              <a:t>‹#›</a:t>
            </a:fld>
            <a:endParaRPr lang="en-US"/>
          </a:p>
        </p:txBody>
      </p:sp>
    </p:spTree>
    <p:extLst>
      <p:ext uri="{BB962C8B-B14F-4D97-AF65-F5344CB8AC3E}">
        <p14:creationId xmlns:p14="http://schemas.microsoft.com/office/powerpoint/2010/main" val="19061984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98A7DAE-D77B-5C4A-B3DE-77703647C1AB}" type="slidenum">
              <a:rPr lang="en-US"/>
              <a:pPr>
                <a:defRPr/>
              </a:pPr>
              <a:t>‹#›</a:t>
            </a:fld>
            <a:endParaRPr lang="en-US"/>
          </a:p>
        </p:txBody>
      </p:sp>
    </p:spTree>
    <p:extLst>
      <p:ext uri="{BB962C8B-B14F-4D97-AF65-F5344CB8AC3E}">
        <p14:creationId xmlns:p14="http://schemas.microsoft.com/office/powerpoint/2010/main" val="998384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117AE9A-659B-0540-8723-D98C39B79EAB}" type="slidenum">
              <a:rPr lang="en-US"/>
              <a:pPr>
                <a:defRPr/>
              </a:pPr>
              <a:t>‹#›</a:t>
            </a:fld>
            <a:endParaRPr lang="en-US"/>
          </a:p>
        </p:txBody>
      </p:sp>
    </p:spTree>
    <p:extLst>
      <p:ext uri="{BB962C8B-B14F-4D97-AF65-F5344CB8AC3E}">
        <p14:creationId xmlns:p14="http://schemas.microsoft.com/office/powerpoint/2010/main" val="282438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B3A4FC3-0783-4A45-9042-CED837DD206F}" type="slidenum">
              <a:rPr lang="en-US"/>
              <a:pPr>
                <a:defRPr/>
              </a:pPr>
              <a:t>‹#›</a:t>
            </a:fld>
            <a:endParaRPr lang="en-US"/>
          </a:p>
        </p:txBody>
      </p:sp>
    </p:spTree>
    <p:extLst>
      <p:ext uri="{BB962C8B-B14F-4D97-AF65-F5344CB8AC3E}">
        <p14:creationId xmlns:p14="http://schemas.microsoft.com/office/powerpoint/2010/main" val="1957640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6D7418D-BA9E-2C4C-9BEF-A22E9388F364}" type="slidenum">
              <a:rPr lang="en-US"/>
              <a:pPr>
                <a:defRPr/>
              </a:pPr>
              <a:t>‹#›</a:t>
            </a:fld>
            <a:endParaRPr lang="en-US"/>
          </a:p>
        </p:txBody>
      </p:sp>
    </p:spTree>
    <p:extLst>
      <p:ext uri="{BB962C8B-B14F-4D97-AF65-F5344CB8AC3E}">
        <p14:creationId xmlns:p14="http://schemas.microsoft.com/office/powerpoint/2010/main" val="35694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607EBC3-75A9-1D4A-8E13-4A179D7F28FB}" type="slidenum">
              <a:rPr lang="en-US"/>
              <a:pPr>
                <a:defRPr/>
              </a:pPr>
              <a:t>‹#›</a:t>
            </a:fld>
            <a:endParaRPr lang="en-US"/>
          </a:p>
        </p:txBody>
      </p:sp>
    </p:spTree>
    <p:extLst>
      <p:ext uri="{BB962C8B-B14F-4D97-AF65-F5344CB8AC3E}">
        <p14:creationId xmlns:p14="http://schemas.microsoft.com/office/powerpoint/2010/main" val="128628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809FDB8-E1AD-C94F-B402-29D4D2299354}" type="slidenum">
              <a:rPr lang="en-US"/>
              <a:pPr>
                <a:defRPr/>
              </a:pPr>
              <a:t>‹#›</a:t>
            </a:fld>
            <a:endParaRPr lang="en-US"/>
          </a:p>
        </p:txBody>
      </p:sp>
    </p:spTree>
    <p:extLst>
      <p:ext uri="{BB962C8B-B14F-4D97-AF65-F5344CB8AC3E}">
        <p14:creationId xmlns:p14="http://schemas.microsoft.com/office/powerpoint/2010/main" val="1021345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859F065-1071-394C-AFF7-A5630728CB6E}" type="slidenum">
              <a:rPr lang="en-US"/>
              <a:pPr>
                <a:defRPr/>
              </a:pPr>
              <a:t>‹#›</a:t>
            </a:fld>
            <a:endParaRPr lang="en-US"/>
          </a:p>
        </p:txBody>
      </p:sp>
    </p:spTree>
    <p:extLst>
      <p:ext uri="{BB962C8B-B14F-4D97-AF65-F5344CB8AC3E}">
        <p14:creationId xmlns:p14="http://schemas.microsoft.com/office/powerpoint/2010/main" val="221389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AC2B45-FFAE-5A46-B6E1-980488E868E9}" type="slidenum">
              <a:rPr lang="en-US"/>
              <a:pPr>
                <a:defRPr/>
              </a:pPr>
              <a:t>‹#›</a:t>
            </a:fld>
            <a:endParaRPr lang="en-US"/>
          </a:p>
        </p:txBody>
      </p:sp>
    </p:spTree>
    <p:extLst>
      <p:ext uri="{BB962C8B-B14F-4D97-AF65-F5344CB8AC3E}">
        <p14:creationId xmlns:p14="http://schemas.microsoft.com/office/powerpoint/2010/main" val="4061845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05EEDDD-61BF-4748-A2A9-670B98B5AA21}" type="slidenum">
              <a:rPr lang="en-US"/>
              <a:pPr>
                <a:defRPr/>
              </a:pPr>
              <a:t>‹#›</a:t>
            </a:fld>
            <a:endParaRPr lang="en-US"/>
          </a:p>
        </p:txBody>
      </p:sp>
    </p:spTree>
    <p:extLst>
      <p:ext uri="{BB962C8B-B14F-4D97-AF65-F5344CB8AC3E}">
        <p14:creationId xmlns:p14="http://schemas.microsoft.com/office/powerpoint/2010/main" val="3324588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9C4DEF9-0083-3540-BF2A-84EC27F4DF60}" type="slidenum">
              <a:rPr lang="en-US"/>
              <a:pPr>
                <a:defRPr/>
              </a:pPr>
              <a:t>‹#›</a:t>
            </a:fld>
            <a:endParaRPr lang="en-US"/>
          </a:p>
        </p:txBody>
      </p:sp>
    </p:spTree>
    <p:extLst>
      <p:ext uri="{BB962C8B-B14F-4D97-AF65-F5344CB8AC3E}">
        <p14:creationId xmlns:p14="http://schemas.microsoft.com/office/powerpoint/2010/main" val="1358904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D4CAF77-54D8-2F43-B835-D398F9109315}" type="slidenum">
              <a:rPr lang="en-US"/>
              <a:pPr>
                <a:defRPr/>
              </a:pPr>
              <a:t>‹#›</a:t>
            </a:fld>
            <a:endParaRPr lang="en-US"/>
          </a:p>
        </p:txBody>
      </p:sp>
    </p:spTree>
    <p:extLst>
      <p:ext uri="{BB962C8B-B14F-4D97-AF65-F5344CB8AC3E}">
        <p14:creationId xmlns:p14="http://schemas.microsoft.com/office/powerpoint/2010/main" val="893661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EDAB8F-F62C-9743-8B2A-27EE1E398162}" type="slidenum">
              <a:rPr lang="en-US"/>
              <a:pPr>
                <a:defRPr/>
              </a:pPr>
              <a:t>‹#›</a:t>
            </a:fld>
            <a:endParaRPr lang="en-US"/>
          </a:p>
        </p:txBody>
      </p:sp>
    </p:spTree>
    <p:extLst>
      <p:ext uri="{BB962C8B-B14F-4D97-AF65-F5344CB8AC3E}">
        <p14:creationId xmlns:p14="http://schemas.microsoft.com/office/powerpoint/2010/main" val="1188636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FECBEB2-7C12-F748-BEEE-66D70B3C9810}" type="slidenum">
              <a:rPr lang="en-US"/>
              <a:pPr>
                <a:defRPr/>
              </a:pPr>
              <a:t>‹#›</a:t>
            </a:fld>
            <a:endParaRPr lang="en-US"/>
          </a:p>
        </p:txBody>
      </p:sp>
    </p:spTree>
    <p:extLst>
      <p:ext uri="{BB962C8B-B14F-4D97-AF65-F5344CB8AC3E}">
        <p14:creationId xmlns:p14="http://schemas.microsoft.com/office/powerpoint/2010/main" val="1014584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0129B-6CCC-9945-A223-11D58D8CFAD5}" type="slidenum">
              <a:rPr lang="en-US"/>
              <a:pPr>
                <a:defRPr/>
              </a:pPr>
              <a:t>‹#›</a:t>
            </a:fld>
            <a:endParaRPr lang="en-US"/>
          </a:p>
        </p:txBody>
      </p:sp>
    </p:spTree>
    <p:extLst>
      <p:ext uri="{BB962C8B-B14F-4D97-AF65-F5344CB8AC3E}">
        <p14:creationId xmlns:p14="http://schemas.microsoft.com/office/powerpoint/2010/main" val="1512954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38DD8A-E3AD-6A42-9EE2-C0C417E6BA23}" type="slidenum">
              <a:rPr lang="en-US"/>
              <a:pPr>
                <a:defRPr/>
              </a:pPr>
              <a:t>‹#›</a:t>
            </a:fld>
            <a:endParaRPr lang="en-US"/>
          </a:p>
        </p:txBody>
      </p:sp>
    </p:spTree>
    <p:extLst>
      <p:ext uri="{BB962C8B-B14F-4D97-AF65-F5344CB8AC3E}">
        <p14:creationId xmlns:p14="http://schemas.microsoft.com/office/powerpoint/2010/main" val="1783228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E0940-B375-B84B-B6A4-22D0A9FD8247}" type="slidenum">
              <a:rPr lang="en-US"/>
              <a:pPr>
                <a:defRPr/>
              </a:pPr>
              <a:t>‹#›</a:t>
            </a:fld>
            <a:endParaRPr lang="en-US"/>
          </a:p>
        </p:txBody>
      </p:sp>
    </p:spTree>
    <p:extLst>
      <p:ext uri="{BB962C8B-B14F-4D97-AF65-F5344CB8AC3E}">
        <p14:creationId xmlns:p14="http://schemas.microsoft.com/office/powerpoint/2010/main" val="200707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6F6CFA-B759-D04B-B4A5-8096298B2355}" type="slidenum">
              <a:rPr lang="en-US"/>
              <a:pPr>
                <a:defRPr/>
              </a:pPr>
              <a:t>‹#›</a:t>
            </a:fld>
            <a:endParaRPr lang="en-US"/>
          </a:p>
        </p:txBody>
      </p:sp>
    </p:spTree>
    <p:extLst>
      <p:ext uri="{BB962C8B-B14F-4D97-AF65-F5344CB8AC3E}">
        <p14:creationId xmlns:p14="http://schemas.microsoft.com/office/powerpoint/2010/main" val="23565540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24B8CF-C0BD-DA42-9310-9C2CB4A9EC07}" type="slidenum">
              <a:rPr lang="en-US"/>
              <a:pPr>
                <a:defRPr/>
              </a:pPr>
              <a:t>‹#›</a:t>
            </a:fld>
            <a:endParaRPr lang="en-US"/>
          </a:p>
        </p:txBody>
      </p:sp>
    </p:spTree>
    <p:extLst>
      <p:ext uri="{BB962C8B-B14F-4D97-AF65-F5344CB8AC3E}">
        <p14:creationId xmlns:p14="http://schemas.microsoft.com/office/powerpoint/2010/main" val="3380552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26FE21-BE8B-734C-8715-F205358BE9C4}" type="slidenum">
              <a:rPr lang="en-US"/>
              <a:pPr>
                <a:defRPr/>
              </a:pPr>
              <a:t>‹#›</a:t>
            </a:fld>
            <a:endParaRPr lang="en-US"/>
          </a:p>
        </p:txBody>
      </p:sp>
    </p:spTree>
    <p:extLst>
      <p:ext uri="{BB962C8B-B14F-4D97-AF65-F5344CB8AC3E}">
        <p14:creationId xmlns:p14="http://schemas.microsoft.com/office/powerpoint/2010/main" val="3659655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C45DA5-3976-7A40-BC2E-6F36719B1D42}" type="slidenum">
              <a:rPr lang="en-US"/>
              <a:pPr>
                <a:defRPr/>
              </a:pPr>
              <a:t>‹#›</a:t>
            </a:fld>
            <a:endParaRPr lang="en-US"/>
          </a:p>
        </p:txBody>
      </p:sp>
    </p:spTree>
    <p:extLst>
      <p:ext uri="{BB962C8B-B14F-4D97-AF65-F5344CB8AC3E}">
        <p14:creationId xmlns:p14="http://schemas.microsoft.com/office/powerpoint/2010/main" val="2914649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3AF926-7009-314A-88A6-F03BD27CD36A}" type="slidenum">
              <a:rPr lang="en-US"/>
              <a:pPr>
                <a:defRPr/>
              </a:pPr>
              <a:t>‹#›</a:t>
            </a:fld>
            <a:endParaRPr lang="en-US"/>
          </a:p>
        </p:txBody>
      </p:sp>
    </p:spTree>
    <p:extLst>
      <p:ext uri="{BB962C8B-B14F-4D97-AF65-F5344CB8AC3E}">
        <p14:creationId xmlns:p14="http://schemas.microsoft.com/office/powerpoint/2010/main" val="1120181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D69D68-3268-BF4B-955B-48C3AA1F40C9}" type="slidenum">
              <a:rPr lang="en-US"/>
              <a:pPr>
                <a:defRPr/>
              </a:pPr>
              <a:t>‹#›</a:t>
            </a:fld>
            <a:endParaRPr lang="en-US"/>
          </a:p>
        </p:txBody>
      </p:sp>
    </p:spTree>
    <p:extLst>
      <p:ext uri="{BB962C8B-B14F-4D97-AF65-F5344CB8AC3E}">
        <p14:creationId xmlns:p14="http://schemas.microsoft.com/office/powerpoint/2010/main" val="3514786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2FC51E-9CE9-404B-829D-83EF142F2F42}" type="slidenum">
              <a:rPr lang="en-US"/>
              <a:pPr>
                <a:defRPr/>
              </a:pPr>
              <a:t>‹#›</a:t>
            </a:fld>
            <a:endParaRPr lang="en-US"/>
          </a:p>
        </p:txBody>
      </p:sp>
    </p:spTree>
    <p:extLst>
      <p:ext uri="{BB962C8B-B14F-4D97-AF65-F5344CB8AC3E}">
        <p14:creationId xmlns:p14="http://schemas.microsoft.com/office/powerpoint/2010/main" val="2602406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F24BE-1DAA-3643-A0DE-EB239F6CAD2C}" type="slidenum">
              <a:rPr lang="en-US"/>
              <a:pPr>
                <a:defRPr/>
              </a:pPr>
              <a:t>‹#›</a:t>
            </a:fld>
            <a:endParaRPr lang="en-US"/>
          </a:p>
        </p:txBody>
      </p:sp>
    </p:spTree>
    <p:extLst>
      <p:ext uri="{BB962C8B-B14F-4D97-AF65-F5344CB8AC3E}">
        <p14:creationId xmlns:p14="http://schemas.microsoft.com/office/powerpoint/2010/main" val="1513478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2E4C8F-D982-0948-8307-CC76903D054E}" type="slidenum">
              <a:rPr lang="en-US"/>
              <a:pPr>
                <a:defRPr/>
              </a:pPr>
              <a:t>‹#›</a:t>
            </a:fld>
            <a:endParaRPr lang="en-US"/>
          </a:p>
        </p:txBody>
      </p:sp>
    </p:spTree>
    <p:extLst>
      <p:ext uri="{BB962C8B-B14F-4D97-AF65-F5344CB8AC3E}">
        <p14:creationId xmlns:p14="http://schemas.microsoft.com/office/powerpoint/2010/main" val="3380071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E0B710-8922-0947-9ABE-5E7868362B81}" type="slidenum">
              <a:rPr lang="en-US"/>
              <a:pPr>
                <a:defRPr/>
              </a:pPr>
              <a:t>‹#›</a:t>
            </a:fld>
            <a:endParaRPr lang="en-US"/>
          </a:p>
        </p:txBody>
      </p:sp>
    </p:spTree>
    <p:extLst>
      <p:ext uri="{BB962C8B-B14F-4D97-AF65-F5344CB8AC3E}">
        <p14:creationId xmlns:p14="http://schemas.microsoft.com/office/powerpoint/2010/main" val="14173179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E2B05-C5DE-3541-9860-50CFDD5816A3}" type="slidenum">
              <a:rPr lang="en-US"/>
              <a:pPr>
                <a:defRPr/>
              </a:pPr>
              <a:t>‹#›</a:t>
            </a:fld>
            <a:endParaRPr lang="en-US"/>
          </a:p>
        </p:txBody>
      </p:sp>
    </p:spTree>
    <p:extLst>
      <p:ext uri="{BB962C8B-B14F-4D97-AF65-F5344CB8AC3E}">
        <p14:creationId xmlns:p14="http://schemas.microsoft.com/office/powerpoint/2010/main" val="3208408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BCB918-6953-9F44-ACFF-C613CEDF481A}" type="slidenum">
              <a:rPr lang="en-US"/>
              <a:pPr>
                <a:defRPr/>
              </a:pPr>
              <a:t>‹#›</a:t>
            </a:fld>
            <a:endParaRPr lang="en-US"/>
          </a:p>
        </p:txBody>
      </p:sp>
    </p:spTree>
    <p:extLst>
      <p:ext uri="{BB962C8B-B14F-4D97-AF65-F5344CB8AC3E}">
        <p14:creationId xmlns:p14="http://schemas.microsoft.com/office/powerpoint/2010/main" val="357278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D28DA0-D2CB-4D46-A520-601F4D29A898}" type="slidenum">
              <a:rPr lang="en-US"/>
              <a:pPr>
                <a:defRPr/>
              </a:pPr>
              <a:t>‹#›</a:t>
            </a:fld>
            <a:endParaRPr lang="en-US"/>
          </a:p>
        </p:txBody>
      </p:sp>
    </p:spTree>
    <p:extLst>
      <p:ext uri="{BB962C8B-B14F-4D97-AF65-F5344CB8AC3E}">
        <p14:creationId xmlns:p14="http://schemas.microsoft.com/office/powerpoint/2010/main" val="144548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8336FA-1B74-3C4E-8158-7E3699F7CD25}" type="slidenum">
              <a:rPr lang="en-US"/>
              <a:pPr>
                <a:defRPr/>
              </a:pPr>
              <a:t>‹#›</a:t>
            </a:fld>
            <a:endParaRPr lang="en-US"/>
          </a:p>
        </p:txBody>
      </p:sp>
    </p:spTree>
    <p:extLst>
      <p:ext uri="{BB962C8B-B14F-4D97-AF65-F5344CB8AC3E}">
        <p14:creationId xmlns:p14="http://schemas.microsoft.com/office/powerpoint/2010/main" val="29094582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03C6529-3F35-9A4C-A94B-7C53AE78DD90}" type="slidenum">
              <a:rPr lang="en-US"/>
              <a:pPr>
                <a:defRPr/>
              </a:pPr>
              <a:t>‹#›</a:t>
            </a:fld>
            <a:endParaRPr lang="en-US"/>
          </a:p>
        </p:txBody>
      </p:sp>
    </p:spTree>
    <p:extLst>
      <p:ext uri="{BB962C8B-B14F-4D97-AF65-F5344CB8AC3E}">
        <p14:creationId xmlns:p14="http://schemas.microsoft.com/office/powerpoint/2010/main" val="32078395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quarter"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8C0A98-9ECD-CF4E-BD99-561DBEEB83EE}" type="slidenum">
              <a:rPr lang="en-US"/>
              <a:pPr>
                <a:defRPr/>
              </a:pPr>
              <a:t>‹#›</a:t>
            </a:fld>
            <a:endParaRPr lang="en-US"/>
          </a:p>
        </p:txBody>
      </p:sp>
    </p:spTree>
    <p:extLst>
      <p:ext uri="{BB962C8B-B14F-4D97-AF65-F5344CB8AC3E}">
        <p14:creationId xmlns:p14="http://schemas.microsoft.com/office/powerpoint/2010/main" val="2560739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quarter"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A31D2A-9401-FA41-B376-48092CE86013}" type="slidenum">
              <a:rPr lang="en-US"/>
              <a:pPr>
                <a:defRPr/>
              </a:pPr>
              <a:t>‹#›</a:t>
            </a:fld>
            <a:endParaRPr lang="en-US"/>
          </a:p>
        </p:txBody>
      </p:sp>
    </p:spTree>
    <p:extLst>
      <p:ext uri="{BB962C8B-B14F-4D97-AF65-F5344CB8AC3E}">
        <p14:creationId xmlns:p14="http://schemas.microsoft.com/office/powerpoint/2010/main" val="2201769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A17940-7A1C-B441-8B3F-0EBD85CFBB50}" type="slidenum">
              <a:rPr lang="en-US"/>
              <a:pPr>
                <a:defRPr/>
              </a:pPr>
              <a:t>‹#›</a:t>
            </a:fld>
            <a:endParaRPr lang="en-US"/>
          </a:p>
        </p:txBody>
      </p:sp>
    </p:spTree>
    <p:extLst>
      <p:ext uri="{BB962C8B-B14F-4D97-AF65-F5344CB8AC3E}">
        <p14:creationId xmlns:p14="http://schemas.microsoft.com/office/powerpoint/2010/main" val="1331395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6AE8F3-265A-5940-B3EB-F20E40B5B2F8}" type="slidenum">
              <a:rPr lang="en-US"/>
              <a:pPr>
                <a:defRPr/>
              </a:pPr>
              <a:t>‹#›</a:t>
            </a:fld>
            <a:endParaRPr lang="en-US"/>
          </a:p>
        </p:txBody>
      </p:sp>
    </p:spTree>
    <p:extLst>
      <p:ext uri="{BB962C8B-B14F-4D97-AF65-F5344CB8AC3E}">
        <p14:creationId xmlns:p14="http://schemas.microsoft.com/office/powerpoint/2010/main" val="3203477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28F0-C982-794B-BD95-AE86798B0952}" type="slidenum">
              <a:rPr lang="en-US"/>
              <a:pPr>
                <a:defRPr/>
              </a:pPr>
              <a:t>‹#›</a:t>
            </a:fld>
            <a:endParaRPr lang="en-US"/>
          </a:p>
        </p:txBody>
      </p:sp>
    </p:spTree>
    <p:extLst>
      <p:ext uri="{BB962C8B-B14F-4D97-AF65-F5344CB8AC3E}">
        <p14:creationId xmlns:p14="http://schemas.microsoft.com/office/powerpoint/2010/main" val="22879320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8A9757-0AEA-7E44-8D45-F6DA2FD70200}" type="slidenum">
              <a:rPr lang="en-US"/>
              <a:pPr>
                <a:defRPr/>
              </a:pPr>
              <a:t>‹#›</a:t>
            </a:fld>
            <a:endParaRPr lang="en-US"/>
          </a:p>
        </p:txBody>
      </p:sp>
    </p:spTree>
    <p:extLst>
      <p:ext uri="{BB962C8B-B14F-4D97-AF65-F5344CB8AC3E}">
        <p14:creationId xmlns:p14="http://schemas.microsoft.com/office/powerpoint/2010/main" val="41156262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B01A45C-5E58-1F46-AADA-2F240BB2158D}"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65357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FD04227-5599-974C-AC0D-1A06591C247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8884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275932E-F9F3-A446-9378-DEE268B8EC7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8192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1569BF-9C3C-A84C-80C4-F1C80EDC6BA7}" type="slidenum">
              <a:rPr lang="en-US"/>
              <a:pPr>
                <a:defRPr/>
              </a:pPr>
              <a:t>‹#›</a:t>
            </a:fld>
            <a:endParaRPr lang="en-US"/>
          </a:p>
        </p:txBody>
      </p:sp>
    </p:spTree>
    <p:extLst>
      <p:ext uri="{BB962C8B-B14F-4D97-AF65-F5344CB8AC3E}">
        <p14:creationId xmlns:p14="http://schemas.microsoft.com/office/powerpoint/2010/main" val="2763984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39D5A27-5662-0D4D-AD5A-AF2EA810650A}"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30739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7C488548-584B-F34A-8F71-9A8B84E203A2}"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539293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ECABFCFA-33D4-3C4B-AB03-556F75ABD31E}"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8549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D2881F1-C329-D847-80AF-B7FAE82D5CAE}"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357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89F718C-BABF-6F4E-8C9F-098454BAE25F}"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1576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EB88539-D1AE-A240-9E32-D15B5D587500}"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352772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D5ABEDC-A00A-E94B-A119-818CEF80EA4D}"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49686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5CF0CA8-D198-AD40-9B98-24BD42B53718}"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70969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05892DB8-1914-4643-8EEA-DD335285B5F5}"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22961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BD27B-62AB-9448-90CE-46E13514F27B}" type="slidenum">
              <a:rPr lang="en-US"/>
              <a:pPr>
                <a:defRPr/>
              </a:pPr>
              <a:t>‹#›</a:t>
            </a:fld>
            <a:endParaRPr lang="en-US"/>
          </a:p>
        </p:txBody>
      </p:sp>
    </p:spTree>
    <p:extLst>
      <p:ext uri="{BB962C8B-B14F-4D97-AF65-F5344CB8AC3E}">
        <p14:creationId xmlns:p14="http://schemas.microsoft.com/office/powerpoint/2010/main" val="13341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E67C01-3C74-254F-80CB-0604A35E6ADC}" type="slidenum">
              <a:rPr lang="en-US"/>
              <a:pPr>
                <a:defRPr/>
              </a:pPr>
              <a:t>‹#›</a:t>
            </a:fld>
            <a:endParaRPr lang="en-US"/>
          </a:p>
        </p:txBody>
      </p:sp>
    </p:spTree>
    <p:extLst>
      <p:ext uri="{BB962C8B-B14F-4D97-AF65-F5344CB8AC3E}">
        <p14:creationId xmlns:p14="http://schemas.microsoft.com/office/powerpoint/2010/main" val="12705434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D6E85C-FF17-9D4B-8D5F-B1353008922C}" type="slidenum">
              <a:rPr lang="en-US"/>
              <a:pPr>
                <a:defRPr/>
              </a:pPr>
              <a:t>‹#›</a:t>
            </a:fld>
            <a:endParaRPr lang="en-US"/>
          </a:p>
        </p:txBody>
      </p:sp>
    </p:spTree>
    <p:extLst>
      <p:ext uri="{BB962C8B-B14F-4D97-AF65-F5344CB8AC3E}">
        <p14:creationId xmlns:p14="http://schemas.microsoft.com/office/powerpoint/2010/main" val="18865311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78FC7D-62E3-3148-8CB6-08A36D52BF5E}" type="slidenum">
              <a:rPr lang="en-US"/>
              <a:pPr>
                <a:defRPr/>
              </a:pPr>
              <a:t>‹#›</a:t>
            </a:fld>
            <a:endParaRPr lang="en-US"/>
          </a:p>
        </p:txBody>
      </p:sp>
    </p:spTree>
    <p:extLst>
      <p:ext uri="{BB962C8B-B14F-4D97-AF65-F5344CB8AC3E}">
        <p14:creationId xmlns:p14="http://schemas.microsoft.com/office/powerpoint/2010/main" val="21403115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D61429-379C-F84F-B1B3-B8DED0E5C2E0}" type="slidenum">
              <a:rPr lang="en-US"/>
              <a:pPr>
                <a:defRPr/>
              </a:pPr>
              <a:t>‹#›</a:t>
            </a:fld>
            <a:endParaRPr lang="en-US"/>
          </a:p>
        </p:txBody>
      </p:sp>
    </p:spTree>
    <p:extLst>
      <p:ext uri="{BB962C8B-B14F-4D97-AF65-F5344CB8AC3E}">
        <p14:creationId xmlns:p14="http://schemas.microsoft.com/office/powerpoint/2010/main" val="4289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2C7FC3-8AFD-3147-BBDF-C35D2C615F5B}" type="slidenum">
              <a:rPr lang="en-US"/>
              <a:pPr>
                <a:defRPr/>
              </a:pPr>
              <a:t>‹#›</a:t>
            </a:fld>
            <a:endParaRPr lang="en-US"/>
          </a:p>
        </p:txBody>
      </p:sp>
    </p:spTree>
    <p:extLst>
      <p:ext uri="{BB962C8B-B14F-4D97-AF65-F5344CB8AC3E}">
        <p14:creationId xmlns:p14="http://schemas.microsoft.com/office/powerpoint/2010/main" val="26619219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24F62C-3FC7-214E-A47F-02760675B298}" type="slidenum">
              <a:rPr lang="en-US"/>
              <a:pPr>
                <a:defRPr/>
              </a:pPr>
              <a:t>‹#›</a:t>
            </a:fld>
            <a:endParaRPr lang="en-US"/>
          </a:p>
        </p:txBody>
      </p:sp>
    </p:spTree>
    <p:extLst>
      <p:ext uri="{BB962C8B-B14F-4D97-AF65-F5344CB8AC3E}">
        <p14:creationId xmlns:p14="http://schemas.microsoft.com/office/powerpoint/2010/main" val="6042905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E80B59-4A05-0A4B-9A78-F38FA7B73184}" type="slidenum">
              <a:rPr lang="en-US"/>
              <a:pPr>
                <a:defRPr/>
              </a:pPr>
              <a:t>‹#›</a:t>
            </a:fld>
            <a:endParaRPr lang="en-US"/>
          </a:p>
        </p:txBody>
      </p:sp>
    </p:spTree>
    <p:extLst>
      <p:ext uri="{BB962C8B-B14F-4D97-AF65-F5344CB8AC3E}">
        <p14:creationId xmlns:p14="http://schemas.microsoft.com/office/powerpoint/2010/main" val="37554904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B8D8D6-A1D4-BD4E-BC95-113322D710A5}" type="slidenum">
              <a:rPr lang="en-US"/>
              <a:pPr>
                <a:defRPr/>
              </a:pPr>
              <a:t>‹#›</a:t>
            </a:fld>
            <a:endParaRPr lang="en-US"/>
          </a:p>
        </p:txBody>
      </p:sp>
    </p:spTree>
    <p:extLst>
      <p:ext uri="{BB962C8B-B14F-4D97-AF65-F5344CB8AC3E}">
        <p14:creationId xmlns:p14="http://schemas.microsoft.com/office/powerpoint/2010/main" val="32965157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41911B-A9F4-A04C-A843-DAFAE66FD6A0}" type="slidenum">
              <a:rPr lang="en-US"/>
              <a:pPr>
                <a:defRPr/>
              </a:pPr>
              <a:t>‹#›</a:t>
            </a:fld>
            <a:endParaRPr lang="en-US"/>
          </a:p>
        </p:txBody>
      </p:sp>
    </p:spTree>
    <p:extLst>
      <p:ext uri="{BB962C8B-B14F-4D97-AF65-F5344CB8AC3E}">
        <p14:creationId xmlns:p14="http://schemas.microsoft.com/office/powerpoint/2010/main" val="22869708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82B03C-7224-3D4E-8D7D-AFE2DCA54757}" type="slidenum">
              <a:rPr lang="en-US"/>
              <a:pPr>
                <a:defRPr/>
              </a:pPr>
              <a:t>‹#›</a:t>
            </a:fld>
            <a:endParaRPr lang="en-US"/>
          </a:p>
        </p:txBody>
      </p:sp>
    </p:spTree>
    <p:extLst>
      <p:ext uri="{BB962C8B-B14F-4D97-AF65-F5344CB8AC3E}">
        <p14:creationId xmlns:p14="http://schemas.microsoft.com/office/powerpoint/2010/main" val="7159351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15872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06A1480D-3D3D-C64C-9635-5A6CAD34D7C1}"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8644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C1C9BA-2867-2546-BB7D-C2E47D883AE5}" type="slidenum">
              <a:rPr lang="en-US"/>
              <a:pPr>
                <a:defRPr/>
              </a:pPr>
              <a:t>‹#›</a:t>
            </a:fld>
            <a:endParaRPr lang="en-US"/>
          </a:p>
        </p:txBody>
      </p:sp>
    </p:spTree>
    <p:extLst>
      <p:ext uri="{BB962C8B-B14F-4D97-AF65-F5344CB8AC3E}">
        <p14:creationId xmlns:p14="http://schemas.microsoft.com/office/powerpoint/2010/main" val="16087529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6122E14-5636-8042-9B1D-854B59A3523B}"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73656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767D4F7-2F47-EA4C-B460-D4B911E0DEE2}"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62406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068EB52-BF55-1C4D-A746-0F000FB0172D}"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883682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AD0C61E-699B-FD41-89AA-92238BC2D2ED}"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9018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7DB4A73-D8EB-DC48-B984-DACBA62F0CCC}"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58998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2726351-2593-6645-B9CD-222484D1957C}"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61244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3A6F379-C95A-A347-AFB1-4C1B1DB02D01}"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31713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1C776B9-D841-6744-B245-A1271C5B454E}"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39999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BEE9CA9-CCB3-2545-B2C4-90EE5F82CE16}"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79165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719F097-DE49-A24A-83F0-233B60F9F44F}"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5113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0.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0.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6.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7.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8.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9.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1.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0.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1.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2.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3.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4.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3.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5.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15.jpe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6.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7.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28.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6.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9.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0.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1.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8.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B6990ECD-A420-A445-A62A-B01F897209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39" r:id="rId1"/>
    <p:sldLayoutId id="2147486640" r:id="rId2"/>
    <p:sldLayoutId id="2147486641" r:id="rId3"/>
    <p:sldLayoutId id="2147486642" r:id="rId4"/>
    <p:sldLayoutId id="2147486643" r:id="rId5"/>
    <p:sldLayoutId id="2147486644" r:id="rId6"/>
    <p:sldLayoutId id="2147486645" r:id="rId7"/>
    <p:sldLayoutId id="2147486646" r:id="rId8"/>
    <p:sldLayoutId id="2147486647" r:id="rId9"/>
    <p:sldLayoutId id="2147486648" r:id="rId10"/>
    <p:sldLayoutId id="2147486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ea typeface="ＭＳ Ｐゴシック" charset="-128"/>
                <a:cs typeface="ＭＳ Ｐゴシック" charset="-128"/>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vl1pPr>
          </a:lstStyle>
          <a:p>
            <a:pPr>
              <a:defRPr/>
            </a:pPr>
            <a:fld id="{033F23C4-C0AC-3D42-8609-2D547FD79ECE}" type="slidenum">
              <a:rPr lang="en-US"/>
              <a:pPr>
                <a:defRPr/>
              </a:pPr>
              <a:t>‹#›</a:t>
            </a:fld>
            <a:endParaRPr lang="en-US"/>
          </a:p>
        </p:txBody>
      </p:sp>
      <p:sp>
        <p:nvSpPr>
          <p:cNvPr id="111622"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919" r:id="rId1"/>
    <p:sldLayoutId id="2147486736" r:id="rId2"/>
    <p:sldLayoutId id="2147486737" r:id="rId3"/>
    <p:sldLayoutId id="2147486738" r:id="rId4"/>
    <p:sldLayoutId id="2147486739" r:id="rId5"/>
    <p:sldLayoutId id="2147486740" r:id="rId6"/>
    <p:sldLayoutId id="2147486741" r:id="rId7"/>
    <p:sldLayoutId id="2147486742" r:id="rId8"/>
    <p:sldLayoutId id="2147486743" r:id="rId9"/>
    <p:sldLayoutId id="2147486744" r:id="rId10"/>
    <p:sldLayoutId id="2147486745"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746" r:id="rId1"/>
    <p:sldLayoutId id="2147486747" r:id="rId2"/>
    <p:sldLayoutId id="2147486748" r:id="rId3"/>
    <p:sldLayoutId id="2147486749" r:id="rId4"/>
    <p:sldLayoutId id="2147486750" r:id="rId5"/>
    <p:sldLayoutId id="2147486751" r:id="rId6"/>
    <p:sldLayoutId id="2147486752" r:id="rId7"/>
    <p:sldLayoutId id="2147486753" r:id="rId8"/>
    <p:sldLayoutId id="2147486754" r:id="rId9"/>
    <p:sldLayoutId id="2147486755" r:id="rId10"/>
    <p:sldLayoutId id="214748675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308"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98309"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98310"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92DDE0B6-FF0F-4D4A-A10E-5C662D86DE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20" r:id="rId1"/>
    <p:sldLayoutId id="2147486757" r:id="rId2"/>
    <p:sldLayoutId id="2147486758" r:id="rId3"/>
    <p:sldLayoutId id="2147486759" r:id="rId4"/>
    <p:sldLayoutId id="2147486760" r:id="rId5"/>
    <p:sldLayoutId id="2147486761" r:id="rId6"/>
    <p:sldLayoutId id="2147486762" r:id="rId7"/>
    <p:sldLayoutId id="2147486763" r:id="rId8"/>
    <p:sldLayoutId id="2147486764" r:id="rId9"/>
    <p:sldLayoutId id="2147486765" r:id="rId10"/>
    <p:sldLayoutId id="214748676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921"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162818" name="Group 2"/>
          <p:cNvGrpSpPr>
            <a:grpSpLocks/>
          </p:cNvGrpSpPr>
          <p:nvPr/>
        </p:nvGrpSpPr>
        <p:grpSpPr bwMode="auto">
          <a:xfrm>
            <a:off x="0" y="-1588"/>
            <a:ext cx="9144000" cy="6859588"/>
            <a:chOff x="0" y="-1"/>
            <a:chExt cx="5760" cy="4321"/>
          </a:xfrm>
        </p:grpSpPr>
        <p:sp>
          <p:nvSpPr>
            <p:cNvPr id="162824"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62825"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62826"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grpSp>
          <p:nvGrpSpPr>
            <p:cNvPr id="162827" name="Group 6"/>
            <p:cNvGrpSpPr>
              <a:grpSpLocks/>
            </p:cNvGrpSpPr>
            <p:nvPr/>
          </p:nvGrpSpPr>
          <p:grpSpPr bwMode="auto">
            <a:xfrm>
              <a:off x="0" y="1014"/>
              <a:ext cx="5760" cy="261"/>
              <a:chOff x="0" y="115"/>
              <a:chExt cx="5760" cy="464"/>
            </a:xfrm>
          </p:grpSpPr>
          <p:sp>
            <p:nvSpPr>
              <p:cNvPr id="162828"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62829"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62830"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sp>
            <p:nvSpPr>
              <p:cNvPr id="162831"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cs typeface="Arial" charset="0"/>
                </a:endParaRPr>
              </a:p>
            </p:txBody>
          </p:sp>
        </p:grpSp>
      </p:grpSp>
      <p:sp>
        <p:nvSpPr>
          <p:cNvPr id="162819" name="Rectangle 11"/>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2820" name="Rectangle 12"/>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50000"/>
              </a:spcBef>
              <a:defRPr sz="1400" b="0">
                <a:solidFill>
                  <a:srgbClr val="FFFFFF"/>
                </a:solidFill>
                <a:latin typeface="+mn-lt"/>
                <a:ea typeface="ＭＳ Ｐゴシック" pitchFamily="34" charset="-128"/>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sz="1400" b="0">
                <a:solidFill>
                  <a:srgbClr val="FFFFFF"/>
                </a:solidFill>
                <a:latin typeface="+mn-lt"/>
                <a:ea typeface="ＭＳ Ｐゴシック" pitchFamily="34" charset="-128"/>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C4CBD95C-5C7A-3B47-AF68-37CE4F7A79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8" r:id="rId1"/>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Arial Black"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latin typeface="Arial Black" charset="0"/>
        </a:defRPr>
      </a:lvl6pPr>
      <a:lvl7pPr marL="914400" algn="ctr" rtl="0" eaLnBrk="0" fontAlgn="base" hangingPunct="0">
        <a:spcBef>
          <a:spcPct val="0"/>
        </a:spcBef>
        <a:spcAft>
          <a:spcPct val="0"/>
        </a:spcAft>
        <a:defRPr kumimoji="1" sz="4400">
          <a:solidFill>
            <a:schemeClr val="tx2"/>
          </a:solidFill>
          <a:latin typeface="Arial Black" charset="0"/>
        </a:defRPr>
      </a:lvl7pPr>
      <a:lvl8pPr marL="1371600" algn="ctr" rtl="0" eaLnBrk="0" fontAlgn="base" hangingPunct="0">
        <a:spcBef>
          <a:spcPct val="0"/>
        </a:spcBef>
        <a:spcAft>
          <a:spcPct val="0"/>
        </a:spcAft>
        <a:defRPr kumimoji="1" sz="4400">
          <a:solidFill>
            <a:schemeClr val="tx2"/>
          </a:solidFill>
          <a:latin typeface="Arial Black" charset="0"/>
        </a:defRPr>
      </a:lvl8pPr>
      <a:lvl9pPr marL="1828800" algn="ctr" rtl="0" eaLnBrk="0" fontAlgn="base" hangingPunct="0">
        <a:spcBef>
          <a:spcPct val="0"/>
        </a:spcBef>
        <a:spcAft>
          <a:spcPct val="0"/>
        </a:spcAft>
        <a:defRPr kumimoji="1"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3F1F35CC-125E-1D47-9903-7855ACC21DDF}" type="slidenum">
              <a:rPr lang="en-US"/>
              <a:pPr>
                <a:defRPr/>
              </a:pPr>
              <a:t>‹#›</a:t>
            </a:fld>
            <a:endParaRPr lang="en-US"/>
          </a:p>
        </p:txBody>
      </p:sp>
      <p:sp>
        <p:nvSpPr>
          <p:cNvPr id="24582"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922" r:id="rId1"/>
    <p:sldLayoutId id="2147486779" r:id="rId2"/>
    <p:sldLayoutId id="2147486780" r:id="rId3"/>
    <p:sldLayoutId id="2147486781" r:id="rId4"/>
    <p:sldLayoutId id="2147486782" r:id="rId5"/>
    <p:sldLayoutId id="2147486783" r:id="rId6"/>
    <p:sldLayoutId id="2147486784" r:id="rId7"/>
    <p:sldLayoutId id="2147486785" r:id="rId8"/>
    <p:sldLayoutId id="2147486786" r:id="rId9"/>
    <p:sldLayoutId id="2147486787" r:id="rId10"/>
    <p:sldLayoutId id="2147486788"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CFBE3E2-C1DA-C94F-B451-36AB6B1C2C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00" r:id="rId1"/>
    <p:sldLayoutId id="2147486801" r:id="rId2"/>
    <p:sldLayoutId id="2147486802" r:id="rId3"/>
    <p:sldLayoutId id="2147486803" r:id="rId4"/>
    <p:sldLayoutId id="2147486804" r:id="rId5"/>
    <p:sldLayoutId id="2147486805" r:id="rId6"/>
    <p:sldLayoutId id="2147486806" r:id="rId7"/>
    <p:sldLayoutId id="2147486807" r:id="rId8"/>
    <p:sldLayoutId id="2147486808" r:id="rId9"/>
    <p:sldLayoutId id="2147486809" r:id="rId10"/>
    <p:sldLayoutId id="21474868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811"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365625" y="1951038"/>
            <a:ext cx="4770438" cy="5062537"/>
            <a:chOff x="2750" y="1229"/>
            <a:chExt cx="3005" cy="3189"/>
          </a:xfrm>
        </p:grpSpPr>
        <p:sp>
          <p:nvSpPr>
            <p:cNvPr id="13329"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0"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1"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2"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3"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3334" name="Group 8"/>
            <p:cNvGrpSpPr>
              <a:grpSpLocks/>
            </p:cNvGrpSpPr>
            <p:nvPr/>
          </p:nvGrpSpPr>
          <p:grpSpPr bwMode="auto">
            <a:xfrm>
              <a:off x="4384" y="2184"/>
              <a:ext cx="402" cy="1198"/>
              <a:chOff x="4384" y="2184"/>
              <a:chExt cx="402" cy="1198"/>
            </a:xfrm>
          </p:grpSpPr>
          <p:sp>
            <p:nvSpPr>
              <p:cNvPr id="13336"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7"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8"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9"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335"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3315" name="Group 15"/>
          <p:cNvGrpSpPr>
            <a:grpSpLocks/>
          </p:cNvGrpSpPr>
          <p:nvPr/>
        </p:nvGrpSpPr>
        <p:grpSpPr bwMode="auto">
          <a:xfrm>
            <a:off x="3344863" y="2457450"/>
            <a:ext cx="5449887" cy="4497388"/>
            <a:chOff x="2107" y="1548"/>
            <a:chExt cx="3433" cy="2833"/>
          </a:xfrm>
        </p:grpSpPr>
        <p:sp>
          <p:nvSpPr>
            <p:cNvPr id="13322"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p:spPr>
          <p:txBody>
            <a:bodyPr wrap="none" anchor="ctr"/>
            <a:lstStyle/>
            <a:p>
              <a:endParaRPr lang="en-US"/>
            </a:p>
          </p:txBody>
        </p:sp>
        <p:sp>
          <p:nvSpPr>
            <p:cNvPr id="13323"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p:spPr>
          <p:txBody>
            <a:bodyPr wrap="none" anchor="ctr"/>
            <a:lstStyle/>
            <a:p>
              <a:endParaRPr lang="en-US"/>
            </a:p>
          </p:txBody>
        </p:sp>
        <p:sp>
          <p:nvSpPr>
            <p:cNvPr id="13324" name="AutoShape 18"/>
            <p:cNvSpPr>
              <a:spLocks noChangeArrowheads="1"/>
            </p:cNvSpPr>
            <p:nvPr/>
          </p:nvSpPr>
          <p:spPr bwMode="auto">
            <a:xfrm rot="-2700000">
              <a:off x="2527" y="2630"/>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5"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6" name="AutoShape 20"/>
            <p:cNvSpPr>
              <a:spLocks noChangeArrowheads="1"/>
            </p:cNvSpPr>
            <p:nvPr/>
          </p:nvSpPr>
          <p:spPr bwMode="auto">
            <a:xfrm rot="-5400000">
              <a:off x="4423" y="2927"/>
              <a:ext cx="858" cy="852"/>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7"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8"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grpSp>
      <p:sp>
        <p:nvSpPr>
          <p:cNvPr id="13316" name="Rectangle 23"/>
          <p:cNvSpPr>
            <a:spLocks noChangeArrowheads="1"/>
          </p:cNvSpPr>
          <p:nvPr/>
        </p:nvSpPr>
        <p:spPr bwMode="auto">
          <a:xfrm>
            <a:off x="6588125" y="5181600"/>
            <a:ext cx="2555875" cy="381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kumimoji="1" lang="en-US"/>
          </a:p>
        </p:txBody>
      </p:sp>
      <p:sp>
        <p:nvSpPr>
          <p:cNvPr id="13317"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25"/>
          <p:cNvSpPr>
            <a:spLocks noGrp="1" noChangeArrowheads="1"/>
          </p:cNvSpPr>
          <p:nvPr>
            <p:ph type="dt" sz="half" idx="2"/>
          </p:nvPr>
        </p:nvSpPr>
        <p:spPr bwMode="auto">
          <a:xfrm>
            <a:off x="0" y="6145213"/>
            <a:ext cx="1371600" cy="712787"/>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2" name="Rectangle 26"/>
          <p:cNvSpPr>
            <a:spLocks noGrp="1" noChangeArrowheads="1"/>
          </p:cNvSpPr>
          <p:nvPr>
            <p:ph type="ftr" sz="quarter" idx="3"/>
          </p:nvPr>
        </p:nvSpPr>
        <p:spPr bwMode="auto">
          <a:xfrm>
            <a:off x="1676400" y="6400800"/>
            <a:ext cx="3352800" cy="457200"/>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3" name="Rectangle 27"/>
          <p:cNvSpPr>
            <a:spLocks noGrp="1" noChangeArrowheads="1"/>
          </p:cNvSpPr>
          <p:nvPr>
            <p:ph type="sldNum" sz="quarter" idx="4"/>
          </p:nvPr>
        </p:nvSpPr>
        <p:spPr bwMode="auto">
          <a:xfrm>
            <a:off x="1371600" y="6477000"/>
            <a:ext cx="304800" cy="381000"/>
          </a:xfrm>
          <a:prstGeom prst="rect">
            <a:avLst/>
          </a:prstGeom>
          <a:solidFill>
            <a:schemeClr val="accent1"/>
          </a:solidFill>
          <a:ln>
            <a:miter lim="800000"/>
            <a:headEnd/>
            <a:tailEnd/>
          </a:ln>
        </p:spPr>
        <p:txBody>
          <a:bodyPr vert="horz" wrap="square" lIns="92075" tIns="46038" rIns="92075" bIns="46038" numCol="1" anchor="b" anchorCtr="0" compatLnSpc="1">
            <a:prstTxWarp prst="textNoShape">
              <a:avLst/>
            </a:prstTxWarp>
          </a:bodyPr>
          <a:lstStyle>
            <a:lvl1pPr algn="r" eaLnBrk="1" hangingPunct="1">
              <a:defRPr sz="1400"/>
            </a:lvl1pPr>
          </a:lstStyle>
          <a:p>
            <a:pPr>
              <a:defRPr/>
            </a:pPr>
            <a:fld id="{6BDAB095-B3FF-F54E-BC74-71A437DD54F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50" r:id="rId1"/>
    <p:sldLayoutId id="2147486651" r:id="rId2"/>
    <p:sldLayoutId id="2147486652" r:id="rId3"/>
    <p:sldLayoutId id="2147486653" r:id="rId4"/>
    <p:sldLayoutId id="2147486654" r:id="rId5"/>
    <p:sldLayoutId id="2147486655" r:id="rId6"/>
    <p:sldLayoutId id="2147486656" r:id="rId7"/>
    <p:sldLayoutId id="2147486657" r:id="rId8"/>
    <p:sldLayoutId id="2147486658" r:id="rId9"/>
    <p:sldLayoutId id="2147486659" r:id="rId10"/>
    <p:sldLayoutId id="2147486660"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mj-cs"/>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6pPr>
      <a:lvl7pPr marL="9144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7pPr>
      <a:lvl8pPr marL="13716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8pPr>
      <a:lvl9pPr marL="18288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828800"/>
            <a:ext cx="7772400"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308"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8309"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8310"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0628607B-AD78-6C4F-9296-ADC275428F5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23" r:id="rId1"/>
    <p:sldLayoutId id="2147486822" r:id="rId2"/>
    <p:sldLayoutId id="2147486823" r:id="rId3"/>
    <p:sldLayoutId id="2147486824" r:id="rId4"/>
    <p:sldLayoutId id="2147486825" r:id="rId5"/>
    <p:sldLayoutId id="2147486826" r:id="rId6"/>
    <p:sldLayoutId id="2147486827" r:id="rId7"/>
    <p:sldLayoutId id="2147486828" r:id="rId8"/>
    <p:sldLayoutId id="2147486829" r:id="rId9"/>
    <p:sldLayoutId id="2147486830" r:id="rId10"/>
    <p:sldLayoutId id="214748683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832" r:id="rId1"/>
    <p:sldLayoutId id="2147486833" r:id="rId2"/>
    <p:sldLayoutId id="2147486834" r:id="rId3"/>
    <p:sldLayoutId id="2147486835" r:id="rId4"/>
    <p:sldLayoutId id="2147486836" r:id="rId5"/>
    <p:sldLayoutId id="2147486837" r:id="rId6"/>
    <p:sldLayoutId id="2147486838" r:id="rId7"/>
    <p:sldLayoutId id="2147486839" r:id="rId8"/>
    <p:sldLayoutId id="2147486840" r:id="rId9"/>
    <p:sldLayoutId id="2147486841" r:id="rId10"/>
    <p:sldLayoutId id="2147486842"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843" r:id="rId1"/>
    <p:sldLayoutId id="2147486844" r:id="rId2"/>
    <p:sldLayoutId id="2147486845" r:id="rId3"/>
    <p:sldLayoutId id="2147486846" r:id="rId4"/>
    <p:sldLayoutId id="2147486847" r:id="rId5"/>
    <p:sldLayoutId id="2147486848" r:id="rId6"/>
    <p:sldLayoutId id="2147486849" r:id="rId7"/>
    <p:sldLayoutId id="2147486850" r:id="rId8"/>
    <p:sldLayoutId id="2147486851" r:id="rId9"/>
    <p:sldLayoutId id="2147486852" r:id="rId10"/>
    <p:sldLayoutId id="2147486853"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0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FAE587C2-0AD3-EE43-8DE9-BF71740B9B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54" r:id="rId1"/>
    <p:sldLayoutId id="2147486855" r:id="rId2"/>
    <p:sldLayoutId id="2147486856"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ECAD64C6-1CFE-A540-ABE4-7C7EC2EA7C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65" r:id="rId1"/>
    <p:sldLayoutId id="2147486866" r:id="rId2"/>
    <p:sldLayoutId id="2147486867" r:id="rId3"/>
    <p:sldLayoutId id="2147486868" r:id="rId4"/>
    <p:sldLayoutId id="2147486869" r:id="rId5"/>
    <p:sldLayoutId id="2147486870" r:id="rId6"/>
    <p:sldLayoutId id="2147486871" r:id="rId7"/>
    <p:sldLayoutId id="2147486872" r:id="rId8"/>
    <p:sldLayoutId id="2147486873" r:id="rId9"/>
    <p:sldLayoutId id="2147486874" r:id="rId10"/>
    <p:sldLayoutId id="21474868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228600"/>
            <a:ext cx="7772400" cy="12954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914400" y="2438400"/>
            <a:ext cx="75438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FFFFFF">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6" name="Rectangle 4"/>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Verdana"/>
                <a:cs typeface="MS Pゴシック"/>
              </a:defRPr>
            </a:lvl1pPr>
          </a:lstStyle>
          <a:p>
            <a:pPr>
              <a:defRPr/>
            </a:pPr>
            <a:endParaRPr lang="en-US"/>
          </a:p>
        </p:txBody>
      </p:sp>
      <p:sp>
        <p:nvSpPr>
          <p:cNvPr id="33797" name="Rectangle 5"/>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Verdana"/>
                <a:cs typeface="MS Pゴシック"/>
              </a:defRPr>
            </a:lvl1pPr>
          </a:lstStyle>
          <a:p>
            <a:pPr>
              <a:defRPr/>
            </a:pPr>
            <a:endParaRPr lang="en-US"/>
          </a:p>
        </p:txBody>
      </p:sp>
      <p:sp>
        <p:nvSpPr>
          <p:cNvPr id="337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Verdana" charset="0"/>
                <a:ea typeface="MS Pゴシック" charset="0"/>
                <a:cs typeface="MS Pゴシック" charset="0"/>
              </a:defRPr>
            </a:lvl1pPr>
          </a:lstStyle>
          <a:p>
            <a:fld id="{5428E54B-CC63-934D-AB29-F64112B9546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6924" r:id="rId1"/>
    <p:sldLayoutId id="2147486876" r:id="rId2"/>
    <p:sldLayoutId id="2147486877" r:id="rId3"/>
    <p:sldLayoutId id="2147486878" r:id="rId4"/>
    <p:sldLayoutId id="2147486879" r:id="rId5"/>
    <p:sldLayoutId id="2147486880" r:id="rId6"/>
    <p:sldLayoutId id="2147486881" r:id="rId7"/>
    <p:sldLayoutId id="2147486882" r:id="rId8"/>
    <p:sldLayoutId id="2147486883" r:id="rId9"/>
    <p:sldLayoutId id="2147486884" r:id="rId10"/>
    <p:sldLayoutId id="2147486885"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ＭＳ Ｐゴシック" charset="0"/>
          <a:cs typeface="MS Pゴシック" charset="0"/>
        </a:defRPr>
      </a:lvl2pPr>
      <a:lvl3pPr algn="ctr" rtl="0" eaLnBrk="0" fontAlgn="base" hangingPunct="0">
        <a:spcBef>
          <a:spcPct val="0"/>
        </a:spcBef>
        <a:spcAft>
          <a:spcPct val="0"/>
        </a:spcAft>
        <a:defRPr sz="5400">
          <a:solidFill>
            <a:schemeClr val="tx2"/>
          </a:solidFill>
          <a:latin typeface="Curlz MT" charset="0"/>
          <a:ea typeface="ＭＳ Ｐゴシック" charset="0"/>
          <a:cs typeface="MS Pゴシック" charset="0"/>
        </a:defRPr>
      </a:lvl3pPr>
      <a:lvl4pPr algn="ctr" rtl="0" eaLnBrk="0" fontAlgn="base" hangingPunct="0">
        <a:spcBef>
          <a:spcPct val="0"/>
        </a:spcBef>
        <a:spcAft>
          <a:spcPct val="0"/>
        </a:spcAft>
        <a:defRPr sz="5400">
          <a:solidFill>
            <a:schemeClr val="tx2"/>
          </a:solidFill>
          <a:latin typeface="Curlz MT" charset="0"/>
          <a:ea typeface="ＭＳ Ｐゴシック" charset="0"/>
          <a:cs typeface="MS Pゴシック" charset="0"/>
        </a:defRPr>
      </a:lvl4pPr>
      <a:lvl5pPr algn="ctr" rtl="0" eaLnBrk="0" fontAlgn="base" hangingPunct="0">
        <a:spcBef>
          <a:spcPct val="0"/>
        </a:spcBef>
        <a:spcAft>
          <a:spcPct val="0"/>
        </a:spcAft>
        <a:defRPr sz="5400">
          <a:solidFill>
            <a:schemeClr val="tx2"/>
          </a:solidFill>
          <a:latin typeface="Curlz MT" charset="0"/>
          <a:ea typeface="ＭＳ Ｐゴシック" charset="0"/>
          <a:cs typeface="MS Pゴシック" charset="0"/>
        </a:defRPr>
      </a:lvl5pPr>
      <a:lvl6pPr marL="457200" algn="ctr" rtl="0" fontAlgn="base">
        <a:spcBef>
          <a:spcPct val="0"/>
        </a:spcBef>
        <a:spcAft>
          <a:spcPct val="0"/>
        </a:spcAft>
        <a:defRPr sz="5400">
          <a:solidFill>
            <a:schemeClr val="tx2"/>
          </a:solidFill>
          <a:latin typeface="Curlz MT" charset="0"/>
          <a:ea typeface="ＭＳ Ｐゴシック" charset="0"/>
          <a:cs typeface="MS Pゴシック" charset="0"/>
        </a:defRPr>
      </a:lvl6pPr>
      <a:lvl7pPr marL="914400" algn="ctr" rtl="0" fontAlgn="base">
        <a:spcBef>
          <a:spcPct val="0"/>
        </a:spcBef>
        <a:spcAft>
          <a:spcPct val="0"/>
        </a:spcAft>
        <a:defRPr sz="5400">
          <a:solidFill>
            <a:schemeClr val="tx2"/>
          </a:solidFill>
          <a:latin typeface="Curlz MT" charset="0"/>
          <a:ea typeface="ＭＳ Ｐゴシック" charset="0"/>
          <a:cs typeface="MS Pゴシック" charset="0"/>
        </a:defRPr>
      </a:lvl7pPr>
      <a:lvl8pPr marL="1371600" algn="ctr" rtl="0" fontAlgn="base">
        <a:spcBef>
          <a:spcPct val="0"/>
        </a:spcBef>
        <a:spcAft>
          <a:spcPct val="0"/>
        </a:spcAft>
        <a:defRPr sz="5400">
          <a:solidFill>
            <a:schemeClr val="tx2"/>
          </a:solidFill>
          <a:latin typeface="Curlz MT" charset="0"/>
          <a:ea typeface="ＭＳ Ｐゴシック" charset="0"/>
          <a:cs typeface="MS Pゴシック" charset="0"/>
        </a:defRPr>
      </a:lvl8pPr>
      <a:lvl9pPr marL="1828800" algn="ctr" rtl="0" fontAlgn="base">
        <a:spcBef>
          <a:spcPct val="0"/>
        </a:spcBef>
        <a:spcAft>
          <a:spcPct val="0"/>
        </a:spcAft>
        <a:defRPr sz="5400">
          <a:solidFill>
            <a:schemeClr val="tx2"/>
          </a:solidFill>
          <a:latin typeface="Curlz MT" charset="0"/>
          <a:ea typeface="ＭＳ Ｐゴシック" charset="0"/>
          <a:cs typeface="MS Pゴシック" charset="0"/>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S Pゴシック" charset="0"/>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S Pゴシック" charset="0"/>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S Pゴシック" charset="0"/>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S Pゴシック" charset="0"/>
          <a:cs typeface="+mn-cs"/>
        </a:defRPr>
      </a:lvl5pPr>
      <a:lvl6pPr marL="2565400" indent="-279400" algn="l" rtl="0" fontAlgn="base">
        <a:spcBef>
          <a:spcPct val="20000"/>
        </a:spcBef>
        <a:spcAft>
          <a:spcPct val="0"/>
        </a:spcAft>
        <a:buFont typeface="Wingdings" charset="0"/>
        <a:buChar char="ü"/>
        <a:defRPr sz="2000">
          <a:solidFill>
            <a:schemeClr val="tx1"/>
          </a:solidFill>
          <a:latin typeface="+mn-lt"/>
          <a:ea typeface="MS Pゴシック" charset="0"/>
          <a:cs typeface="+mn-cs"/>
        </a:defRPr>
      </a:lvl6pPr>
      <a:lvl7pPr marL="3022600" indent="-279400" algn="l" rtl="0" fontAlgn="base">
        <a:spcBef>
          <a:spcPct val="20000"/>
        </a:spcBef>
        <a:spcAft>
          <a:spcPct val="0"/>
        </a:spcAft>
        <a:buFont typeface="Wingdings" charset="0"/>
        <a:buChar char="ü"/>
        <a:defRPr sz="2000">
          <a:solidFill>
            <a:schemeClr val="tx1"/>
          </a:solidFill>
          <a:latin typeface="+mn-lt"/>
          <a:ea typeface="MS Pゴシック" charset="0"/>
          <a:cs typeface="+mn-cs"/>
        </a:defRPr>
      </a:lvl7pPr>
      <a:lvl8pPr marL="3479800" indent="-279400" algn="l" rtl="0" fontAlgn="base">
        <a:spcBef>
          <a:spcPct val="20000"/>
        </a:spcBef>
        <a:spcAft>
          <a:spcPct val="0"/>
        </a:spcAft>
        <a:buFont typeface="Wingdings" charset="0"/>
        <a:buChar char="ü"/>
        <a:defRPr sz="2000">
          <a:solidFill>
            <a:schemeClr val="tx1"/>
          </a:solidFill>
          <a:latin typeface="+mn-lt"/>
          <a:ea typeface="MS Pゴシック" charset="0"/>
          <a:cs typeface="+mn-cs"/>
        </a:defRPr>
      </a:lvl8pPr>
      <a:lvl9pPr marL="3937000" indent="-279400" algn="l" rtl="0" fontAlgn="base">
        <a:spcBef>
          <a:spcPct val="20000"/>
        </a:spcBef>
        <a:spcAft>
          <a:spcPct val="0"/>
        </a:spcAft>
        <a:buFont typeface="Wingdings" charset="0"/>
        <a:buChar char="ü"/>
        <a:defRPr sz="2000">
          <a:solidFill>
            <a:schemeClr val="tx1"/>
          </a:solidFill>
          <a:latin typeface="+mn-lt"/>
          <a:ea typeface="MS Pゴシック"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13">
            <a:lum bright="6000"/>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7"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748"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09" name="Rectangle 5"/>
          <p:cNvSpPr>
            <a:spLocks noGrp="1" noChangeArrowheads="1"/>
          </p:cNvSpPr>
          <p:nvPr>
            <p:ph type="dt" sz="half" idx="2"/>
          </p:nvPr>
        </p:nvSpPr>
        <p:spPr bwMode="auto">
          <a:xfrm>
            <a:off x="685800" y="6172200"/>
            <a:ext cx="1905000" cy="457200"/>
          </a:xfrm>
          <a:prstGeom prst="rect">
            <a:avLst/>
          </a:prstGeom>
          <a:noFill/>
          <a:ln>
            <a:noFill/>
          </a:ln>
          <a:effectLst>
            <a:outerShdw blurRad="25400" dist="12700"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defRPr>
            </a:lvl1pPr>
          </a:lstStyle>
          <a:p>
            <a:pPr>
              <a:defRPr/>
            </a:pPr>
            <a:endParaRPr lang="en-US"/>
          </a:p>
        </p:txBody>
      </p:sp>
      <p:sp>
        <p:nvSpPr>
          <p:cNvPr id="21510" name="Rectangle 6"/>
          <p:cNvSpPr>
            <a:spLocks noGrp="1" noChangeArrowheads="1"/>
          </p:cNvSpPr>
          <p:nvPr>
            <p:ph type="ftr" sz="quarter" idx="3"/>
          </p:nvPr>
        </p:nvSpPr>
        <p:spPr bwMode="auto">
          <a:xfrm>
            <a:off x="3124200" y="6172200"/>
            <a:ext cx="2895600" cy="457200"/>
          </a:xfrm>
          <a:prstGeom prst="rect">
            <a:avLst/>
          </a:prstGeom>
          <a:noFill/>
          <a:ln>
            <a:noFill/>
          </a:ln>
          <a:effectLst>
            <a:outerShdw blurRad="25400" dist="12700"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pPr>
              <a:defRPr/>
            </a:pPr>
            <a:endParaRPr lang="en-US"/>
          </a:p>
        </p:txBody>
      </p:sp>
      <p:sp>
        <p:nvSpPr>
          <p:cNvPr id="21511" name="Rectangle 7"/>
          <p:cNvSpPr>
            <a:spLocks noGrp="1" noChangeArrowheads="1"/>
          </p:cNvSpPr>
          <p:nvPr>
            <p:ph type="sldNum" sz="quarter" idx="4"/>
          </p:nvPr>
        </p:nvSpPr>
        <p:spPr bwMode="auto">
          <a:xfrm>
            <a:off x="6553200" y="6172200"/>
            <a:ext cx="1905000" cy="457200"/>
          </a:xfrm>
          <a:prstGeom prst="rect">
            <a:avLst/>
          </a:prstGeom>
          <a:noFill/>
          <a:ln>
            <a:noFill/>
          </a:ln>
          <a:effectLst>
            <a:outerShdw blurRad="25400" dist="12700"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42233EBD-A11A-C849-A3DD-5726CECD09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25" r:id="rId1"/>
    <p:sldLayoutId id="2147486886" r:id="rId2"/>
    <p:sldLayoutId id="2147486887" r:id="rId3"/>
    <p:sldLayoutId id="2147486888" r:id="rId4"/>
    <p:sldLayoutId id="2147486889" r:id="rId5"/>
    <p:sldLayoutId id="2147486890" r:id="rId6"/>
    <p:sldLayoutId id="2147486891" r:id="rId7"/>
    <p:sldLayoutId id="2147486892" r:id="rId8"/>
    <p:sldLayoutId id="2147486893" r:id="rId9"/>
    <p:sldLayoutId id="2147486894" r:id="rId10"/>
    <p:sldLayoutId id="2147486895" r:id="rId11"/>
  </p:sldLayoutIdLst>
  <p:hf sldNum="0" hdr="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tx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tx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36"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40965"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40966"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solidFill>
                  <a:srgbClr val="000000"/>
                </a:solidFill>
              </a:defRPr>
            </a:lvl1pPr>
          </a:lstStyle>
          <a:p>
            <a:pPr>
              <a:defRPr/>
            </a:pPr>
            <a:endParaRPr lang="en-US"/>
          </a:p>
        </p:txBody>
      </p:sp>
      <p:sp>
        <p:nvSpPr>
          <p:cNvPr id="40967"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200">
                <a:solidFill>
                  <a:srgbClr val="000000"/>
                </a:solidFill>
              </a:defRPr>
            </a:lvl1pPr>
          </a:lstStyle>
          <a:p>
            <a:pPr>
              <a:defRPr/>
            </a:pPr>
            <a:endParaRPr lang="en-US"/>
          </a:p>
        </p:txBody>
      </p:sp>
      <p:sp>
        <p:nvSpPr>
          <p:cNvPr id="40968"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defRPr>
            </a:lvl1pPr>
          </a:lstStyle>
          <a:p>
            <a:pPr>
              <a:defRPr/>
            </a:pPr>
            <a:fld id="{3171EA1A-01A5-D349-9536-98A3395BAD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26" r:id="rId1"/>
    <p:sldLayoutId id="2147486896" r:id="rId2"/>
    <p:sldLayoutId id="2147486897" r:id="rId3"/>
    <p:sldLayoutId id="2147486898" r:id="rId4"/>
    <p:sldLayoutId id="2147486899" r:id="rId5"/>
    <p:sldLayoutId id="2147486900" r:id="rId6"/>
    <p:sldLayoutId id="2147486901" r:id="rId7"/>
    <p:sldLayoutId id="2147486902" r:id="rId8"/>
    <p:sldLayoutId id="2147486903" r:id="rId9"/>
    <p:sldLayoutId id="2147486904" r:id="rId10"/>
    <p:sldLayoutId id="2147486905" r:id="rId11"/>
  </p:sldLayoutIdLst>
  <p:txStyles>
    <p:titleStyle>
      <a:lvl1pPr algn="l" rtl="0" eaLnBrk="0" fontAlgn="base" hangingPunct="0">
        <a:spcBef>
          <a:spcPct val="0"/>
        </a:spcBef>
        <a:spcAft>
          <a:spcPct val="0"/>
        </a:spcAft>
        <a:defRPr sz="3800">
          <a:solidFill>
            <a:schemeClr val="tx2"/>
          </a:solidFill>
          <a:latin typeface="+mj-lt"/>
          <a:ea typeface="+mj-ea"/>
          <a:cs typeface="ＭＳ Ｐゴシック" charset="0"/>
        </a:defRPr>
      </a:lvl1pPr>
      <a:lvl2pPr algn="l" rtl="0" eaLnBrk="0" fontAlgn="base" hangingPunct="0">
        <a:spcBef>
          <a:spcPct val="0"/>
        </a:spcBef>
        <a:spcAft>
          <a:spcPct val="0"/>
        </a:spcAft>
        <a:defRPr sz="38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Arial" charset="0"/>
          <a:ea typeface="ＭＳ Ｐゴシック" charset="0"/>
        </a:defRPr>
      </a:lvl6pPr>
      <a:lvl7pPr marL="914400" algn="l" rtl="0" fontAlgn="base">
        <a:spcBef>
          <a:spcPct val="0"/>
        </a:spcBef>
        <a:spcAft>
          <a:spcPct val="0"/>
        </a:spcAft>
        <a:defRPr sz="3800">
          <a:solidFill>
            <a:schemeClr val="tx2"/>
          </a:solidFill>
          <a:latin typeface="Arial" charset="0"/>
          <a:ea typeface="ＭＳ Ｐゴシック" charset="0"/>
        </a:defRPr>
      </a:lvl7pPr>
      <a:lvl8pPr marL="1371600" algn="l" rtl="0" fontAlgn="base">
        <a:spcBef>
          <a:spcPct val="0"/>
        </a:spcBef>
        <a:spcAft>
          <a:spcPct val="0"/>
        </a:spcAft>
        <a:defRPr sz="3800">
          <a:solidFill>
            <a:schemeClr val="tx2"/>
          </a:solidFill>
          <a:latin typeface="Arial" charset="0"/>
          <a:ea typeface="ＭＳ Ｐゴシック" charset="0"/>
        </a:defRPr>
      </a:lvl8pPr>
      <a:lvl9pPr marL="1828800" algn="l" rtl="0" fontAlgn="base">
        <a:spcBef>
          <a:spcPct val="0"/>
        </a:spcBef>
        <a:spcAft>
          <a:spcPct val="0"/>
        </a:spcAft>
        <a:defRPr sz="3800">
          <a:solidFill>
            <a:schemeClr val="tx2"/>
          </a:solidFill>
          <a:latin typeface="Arial" charset="0"/>
          <a:ea typeface="ＭＳ Ｐゴシック"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mn-ea"/>
          <a:cs typeface="ＭＳ Ｐゴシック" charset="0"/>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C48DA7B-EB63-E24D-A624-75448578BA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27" r:id="rId1"/>
    <p:sldLayoutId id="2147486928" r:id="rId2"/>
    <p:sldLayoutId id="2147486929" r:id="rId3"/>
    <p:sldLayoutId id="2147486930" r:id="rId4"/>
    <p:sldLayoutId id="2147486931" r:id="rId5"/>
    <p:sldLayoutId id="2147486932" r:id="rId6"/>
    <p:sldLayoutId id="2147486933" r:id="rId7"/>
    <p:sldLayoutId id="2147486934" r:id="rId8"/>
    <p:sldLayoutId id="2147486935" r:id="rId9"/>
    <p:sldLayoutId id="2147486936" r:id="rId10"/>
    <p:sldLayoutId id="2147486937" r:id="rId11"/>
    <p:sldLayoutId id="21474869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5634" name="Group 2"/>
          <p:cNvGrpSpPr>
            <a:grpSpLocks/>
          </p:cNvGrpSpPr>
          <p:nvPr/>
        </p:nvGrpSpPr>
        <p:grpSpPr bwMode="auto">
          <a:xfrm>
            <a:off x="0" y="0"/>
            <a:ext cx="9144000" cy="6858000"/>
            <a:chOff x="0" y="0"/>
            <a:chExt cx="5760" cy="4320"/>
          </a:xfrm>
        </p:grpSpPr>
        <p:grpSp>
          <p:nvGrpSpPr>
            <p:cNvPr id="325640" name="Group 3"/>
            <p:cNvGrpSpPr>
              <a:grpSpLocks/>
            </p:cNvGrpSpPr>
            <p:nvPr/>
          </p:nvGrpSpPr>
          <p:grpSpPr bwMode="auto">
            <a:xfrm>
              <a:off x="0" y="0"/>
              <a:ext cx="5760" cy="4320"/>
              <a:chOff x="0" y="0"/>
              <a:chExt cx="5760" cy="4320"/>
            </a:xfrm>
          </p:grpSpPr>
          <p:sp>
            <p:nvSpPr>
              <p:cNvPr id="325651"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2"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3"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4"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5"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6"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7"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8"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9"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0"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1"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2"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3"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4"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5"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6"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7"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8"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9"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25670" name="Group 23"/>
              <p:cNvGrpSpPr>
                <a:grpSpLocks/>
              </p:cNvGrpSpPr>
              <p:nvPr/>
            </p:nvGrpSpPr>
            <p:grpSpPr bwMode="auto">
              <a:xfrm>
                <a:off x="0" y="336"/>
                <a:ext cx="5760" cy="3744"/>
                <a:chOff x="0" y="384"/>
                <a:chExt cx="5760" cy="3744"/>
              </a:xfrm>
            </p:grpSpPr>
            <p:sp>
              <p:nvSpPr>
                <p:cNvPr id="325671"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2"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3"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4"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5"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6"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7"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8"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9"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0"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1"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2"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3"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4"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325641"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25642"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sp>
          <p:nvSpPr>
            <p:cNvPr id="325643"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25644"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sp>
          <p:nvSpPr>
            <p:cNvPr id="325645" name="Freeform 42" descr="50%"/>
            <p:cNvSpPr>
              <a:spLocks/>
            </p:cNvSpPr>
            <p:nvPr/>
          </p:nvSpPr>
          <p:spPr bwMode="ltGray">
            <a:xfrm rot="16200000" flipV="1">
              <a:off x="2747" y="3263"/>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25646"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grpSp>
          <p:nvGrpSpPr>
            <p:cNvPr id="325647" name="Group 44"/>
            <p:cNvGrpSpPr>
              <a:grpSpLocks/>
            </p:cNvGrpSpPr>
            <p:nvPr/>
          </p:nvGrpSpPr>
          <p:grpSpPr bwMode="auto">
            <a:xfrm>
              <a:off x="0" y="0"/>
              <a:ext cx="5760" cy="149"/>
              <a:chOff x="0" y="0"/>
              <a:chExt cx="5760" cy="149"/>
            </a:xfrm>
          </p:grpSpPr>
          <p:pic>
            <p:nvPicPr>
              <p:cNvPr id="325648" name="Picture 45" descr="techstri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49"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sp>
            <p:nvSpPr>
              <p:cNvPr id="325650"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Times New Roman" charset="0"/>
                </a:endParaRPr>
              </a:p>
            </p:txBody>
          </p:sp>
        </p:grpSp>
      </p:grpSp>
      <p:sp>
        <p:nvSpPr>
          <p:cNvPr id="325635" name="Rectangle 48"/>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5636" name="Rectangle 4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0">
                <a:solidFill>
                  <a:srgbClr val="99CCCC"/>
                </a:solidFill>
                <a:latin typeface="Arial Narrow"/>
                <a:ea typeface="ＭＳ Ｐゴシック"/>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0">
                <a:solidFill>
                  <a:srgbClr val="99CCCC"/>
                </a:solidFill>
                <a:latin typeface="Arial Narrow"/>
                <a:ea typeface="ＭＳ Ｐゴシック"/>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0">
                <a:solidFill>
                  <a:srgbClr val="99CCCC"/>
                </a:solidFill>
                <a:latin typeface="Arial Narrow"/>
                <a:cs typeface="ＭＳ Ｐゴシック" charset="0"/>
              </a:defRPr>
            </a:lvl1pPr>
          </a:lstStyle>
          <a:p>
            <a:pPr>
              <a:defRPr/>
            </a:pPr>
            <a:fld id="{B5B2A51E-E01F-CF42-8851-66AFB68C59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06" r:id="rId1"/>
    <p:sldLayoutId id="2147486907" r:id="rId2"/>
    <p:sldLayoutId id="2147486908" r:id="rId3"/>
    <p:sldLayoutId id="2147486909" r:id="rId4"/>
    <p:sldLayoutId id="2147486910" r:id="rId5"/>
    <p:sldLayoutId id="2147486911" r:id="rId6"/>
    <p:sldLayoutId id="2147486912" r:id="rId7"/>
    <p:sldLayoutId id="2147486913" r:id="rId8"/>
    <p:sldLayoutId id="2147486914" r:id="rId9"/>
    <p:sldLayoutId id="2147486915" r:id="rId10"/>
    <p:sldLayoutId id="21474869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Impact" charset="0"/>
          <a:ea typeface="ＭＳ Ｐゴシック" charset="0"/>
        </a:defRPr>
      </a:lvl6pPr>
      <a:lvl7pPr marL="914400" algn="ctr" rtl="0" eaLnBrk="0" fontAlgn="base" hangingPunct="0">
        <a:spcBef>
          <a:spcPct val="0"/>
        </a:spcBef>
        <a:spcAft>
          <a:spcPct val="0"/>
        </a:spcAft>
        <a:defRPr sz="4400">
          <a:solidFill>
            <a:schemeClr val="tx2"/>
          </a:solidFill>
          <a:latin typeface="Impact" charset="0"/>
          <a:ea typeface="ＭＳ Ｐゴシック" charset="0"/>
        </a:defRPr>
      </a:lvl7pPr>
      <a:lvl8pPr marL="1371600" algn="ctr" rtl="0" eaLnBrk="0" fontAlgn="base" hangingPunct="0">
        <a:spcBef>
          <a:spcPct val="0"/>
        </a:spcBef>
        <a:spcAft>
          <a:spcPct val="0"/>
        </a:spcAft>
        <a:defRPr sz="4400">
          <a:solidFill>
            <a:schemeClr val="tx2"/>
          </a:solidFill>
          <a:latin typeface="Impact" charset="0"/>
          <a:ea typeface="ＭＳ Ｐゴシック" charset="0"/>
        </a:defRPr>
      </a:lvl8pPr>
      <a:lvl9pPr marL="1828800"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775" indent="-231775"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630238" indent="-173038" algn="l" rtl="0" eaLnBrk="0" fontAlgn="base" hangingPunct="0">
        <a:spcBef>
          <a:spcPct val="20000"/>
        </a:spcBef>
        <a:spcAft>
          <a:spcPct val="0"/>
        </a:spcAft>
        <a:buClr>
          <a:schemeClr val="accent1"/>
        </a:buClr>
        <a:buChar char="•"/>
        <a:defRPr sz="2800">
          <a:solidFill>
            <a:schemeClr val="tx1"/>
          </a:solidFill>
          <a:latin typeface="+mn-lt"/>
          <a:ea typeface="+mn-ea"/>
        </a:defRPr>
      </a:lvl2pPr>
      <a:lvl3pPr marL="1081088" indent="-166688" algn="l" rtl="0" eaLnBrk="0" fontAlgn="base" hangingPunct="0">
        <a:spcBef>
          <a:spcPct val="20000"/>
        </a:spcBef>
        <a:spcAft>
          <a:spcPct val="0"/>
        </a:spcAft>
        <a:buClr>
          <a:schemeClr val="folHlink"/>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9144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ea typeface="ＭＳ Ｐゴシック" charset="-128"/>
                <a:cs typeface="ＭＳ Ｐゴシック" charset="-128"/>
              </a:defRPr>
            </a:lvl1pPr>
          </a:lstStyle>
          <a:p>
            <a:pPr>
              <a:defRPr/>
            </a:pPr>
            <a:endParaRPr lang="en-US"/>
          </a:p>
        </p:txBody>
      </p:sp>
      <p:sp>
        <p:nvSpPr>
          <p:cNvPr id="10"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ea typeface="ＭＳ Ｐゴシック" charset="-128"/>
                <a:cs typeface="ＭＳ Ｐゴシック" charset="-128"/>
              </a:defRPr>
            </a:lvl1pPr>
          </a:lstStyle>
          <a:p>
            <a:pPr>
              <a:defRPr/>
            </a:pPr>
            <a:endParaRPr lang="en-US"/>
          </a:p>
        </p:txBody>
      </p:sp>
      <p:sp>
        <p:nvSpPr>
          <p:cNvPr id="11" name="Rectangle 7"/>
          <p:cNvSpPr>
            <a:spLocks noGrp="1" noChangeArrowheads="1"/>
          </p:cNvSpPr>
          <p:nvPr>
            <p:ph type="sldNum" sz="quarter" idx="4"/>
          </p:nvPr>
        </p:nvSpPr>
        <p:spPr bwMode="auto">
          <a:xfrm>
            <a:off x="65532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fld id="{0BBF4986-4270-F141-A9CA-19B92C0909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61" r:id="rId1"/>
    <p:sldLayoutId id="2147486662" r:id="rId2"/>
    <p:sldLayoutId id="2147486663" r:id="rId3"/>
    <p:sldLayoutId id="2147486664" r:id="rId4"/>
    <p:sldLayoutId id="2147486665" r:id="rId5"/>
    <p:sldLayoutId id="2147486666" r:id="rId6"/>
    <p:sldLayoutId id="2147486667" r:id="rId7"/>
    <p:sldLayoutId id="2147486668" r:id="rId8"/>
    <p:sldLayoutId id="2147486669" r:id="rId9"/>
    <p:sldLayoutId id="2147486670" r:id="rId10"/>
    <p:sldLayoutId id="2147486671" r:id="rId11"/>
  </p:sldLayoutIdLst>
  <p:hf sldNum="0" hdr="0" ftr="0" dt="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a:ea typeface="ＭＳ Ｐゴシック"/>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a:ea typeface="ＭＳ Ｐゴシック"/>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cs typeface="ＭＳ Ｐゴシック" charset="0"/>
              </a:defRPr>
            </a:lvl1pPr>
          </a:lstStyle>
          <a:p>
            <a:pPr>
              <a:defRPr/>
            </a:pPr>
            <a:fld id="{94200E79-D843-F343-8D77-84E1C9E5A7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39" r:id="rId1"/>
    <p:sldLayoutId id="2147486940" r:id="rId2"/>
    <p:sldLayoutId id="2147486941" r:id="rId3"/>
    <p:sldLayoutId id="2147486942" r:id="rId4"/>
    <p:sldLayoutId id="2147486943" r:id="rId5"/>
    <p:sldLayoutId id="2147486944" r:id="rId6"/>
    <p:sldLayoutId id="2147486945" r:id="rId7"/>
    <p:sldLayoutId id="2147486946" r:id="rId8"/>
    <p:sldLayoutId id="2147486947" r:id="rId9"/>
    <p:sldLayoutId id="2147486948" r:id="rId10"/>
    <p:sldLayoutId id="214748694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951" r:id="rId1"/>
    <p:sldLayoutId id="2147486952" r:id="rId2"/>
    <p:sldLayoutId id="2147486953" r:id="rId3"/>
    <p:sldLayoutId id="2147486954" r:id="rId4"/>
    <p:sldLayoutId id="2147486955" r:id="rId5"/>
    <p:sldLayoutId id="2147486956" r:id="rId6"/>
    <p:sldLayoutId id="2147486957" r:id="rId7"/>
    <p:sldLayoutId id="2147486958" r:id="rId8"/>
    <p:sldLayoutId id="2147486959" r:id="rId9"/>
    <p:sldLayoutId id="2147486960" r:id="rId10"/>
    <p:sldLayoutId id="214748696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5FF9B549-09E9-C444-A923-188B464E507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53253"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53254"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a:defRPr sz="1400"/>
            </a:lvl1pPr>
          </a:lstStyle>
          <a:p>
            <a:pPr>
              <a:defRPr/>
            </a:pPr>
            <a:fld id="{5E3ED9BC-A513-1440-9806-7FC158F85D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3" r:id="rId1"/>
    <p:sldLayoutId id="2147486684" r:id="rId2"/>
    <p:sldLayoutId id="2147486685" r:id="rId3"/>
    <p:sldLayoutId id="2147486686" r:id="rId4"/>
    <p:sldLayoutId id="2147486687" r:id="rId5"/>
    <p:sldLayoutId id="2147486688" r:id="rId6"/>
    <p:sldLayoutId id="2147486689" r:id="rId7"/>
    <p:sldLayoutId id="2147486690" r:id="rId8"/>
    <p:sldLayoutId id="2147486691" r:id="rId9"/>
    <p:sldLayoutId id="2147486692" r:id="rId10"/>
    <p:sldLayoutId id="214748669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7"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685800" y="6324600"/>
            <a:ext cx="19050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eaLnBrk="1" hangingPunct="1">
              <a:spcBef>
                <a:spcPct val="50000"/>
              </a:spcBef>
              <a:defRPr sz="1200" b="1">
                <a:ea typeface="ＭＳ Ｐゴシック" charset="-128"/>
                <a:cs typeface="ＭＳ Ｐゴシック" charset="-128"/>
              </a:defRPr>
            </a:lvl1pPr>
          </a:lstStyle>
          <a:p>
            <a:pPr>
              <a:defRPr/>
            </a:pPr>
            <a:endParaRPr lang="en-US"/>
          </a:p>
        </p:txBody>
      </p:sp>
      <p:sp>
        <p:nvSpPr>
          <p:cNvPr id="8" name="Rectangle 5"/>
          <p:cNvSpPr>
            <a:spLocks noGrp="1" noChangeArrowheads="1"/>
          </p:cNvSpPr>
          <p:nvPr>
            <p:ph type="ftr" sz="quarter" idx="3"/>
          </p:nvPr>
        </p:nvSpPr>
        <p:spPr bwMode="auto">
          <a:xfrm>
            <a:off x="3124200" y="6324600"/>
            <a:ext cx="28956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324600"/>
            <a:ext cx="19050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r" eaLnBrk="1" hangingPunct="1">
              <a:spcBef>
                <a:spcPct val="50000"/>
              </a:spcBef>
              <a:defRPr sz="1200" b="1"/>
            </a:lvl1pPr>
          </a:lstStyle>
          <a:p>
            <a:pPr>
              <a:defRPr/>
            </a:pPr>
            <a:fld id="{9533C753-42F4-C24E-8BB6-7C44D2DE36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94" r:id="rId1"/>
    <p:sldLayoutId id="2147486695" r:id="rId2"/>
    <p:sldLayoutId id="2147486696" r:id="rId3"/>
    <p:sldLayoutId id="2147486697" r:id="rId4"/>
    <p:sldLayoutId id="2147486698" r:id="rId5"/>
    <p:sldLayoutId id="2147486699" r:id="rId6"/>
    <p:sldLayoutId id="2147486700" r:id="rId7"/>
    <p:sldLayoutId id="2147486701" r:id="rId8"/>
    <p:sldLayoutId id="2147486702" r:id="rId9"/>
    <p:sldLayoutId id="2147486703" r:id="rId10"/>
    <p:sldLayoutId id="2147486704" r:id="rId11"/>
  </p:sldLayoutIdLst>
  <p:hf sldNum="0" hdr="0" ftr="0" dt="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475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4755"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7E050ECA-CFAC-CF4E-8DEF-29FFBCED3ADF}"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705" r:id="rId1"/>
    <p:sldLayoutId id="2147486706" r:id="rId2"/>
    <p:sldLayoutId id="2147486707" r:id="rId3"/>
    <p:sldLayoutId id="2147486708" r:id="rId4"/>
    <p:sldLayoutId id="2147486709" r:id="rId5"/>
    <p:sldLayoutId id="2147486710" r:id="rId6"/>
    <p:sldLayoutId id="2147486711" r:id="rId7"/>
    <p:sldLayoutId id="2147486712" r:id="rId8"/>
    <p:sldLayoutId id="2147486713" r:id="rId9"/>
    <p:sldLayoutId id="2147486714" r:id="rId10"/>
    <p:sldLayoutId id="214748671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58554B46-9CDE-D048-8FBE-4B8B041D61E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17" r:id="rId1"/>
    <p:sldLayoutId id="2147486716" r:id="rId2"/>
    <p:sldLayoutId id="2147486717" r:id="rId3"/>
    <p:sldLayoutId id="2147486718" r:id="rId4"/>
    <p:sldLayoutId id="2147486719" r:id="rId5"/>
    <p:sldLayoutId id="2147486720" r:id="rId6"/>
    <p:sldLayoutId id="2147486721" r:id="rId7"/>
    <p:sldLayoutId id="2147486722" r:id="rId8"/>
    <p:sldLayoutId id="2147486723" r:id="rId9"/>
    <p:sldLayoutId id="2147486724" r:id="rId10"/>
    <p:sldLayoutId id="214748672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ea typeface="ＭＳ Ｐゴシック" charset="-128"/>
                <a:cs typeface="ＭＳ Ｐゴシック" charset="-128"/>
              </a:defRPr>
            </a:lvl1pPr>
          </a:lstStyle>
          <a:p>
            <a:pPr>
              <a:defRPr/>
            </a:pPr>
            <a:endParaRPr lang="en-US"/>
          </a:p>
        </p:txBody>
      </p:sp>
      <p:sp>
        <p:nvSpPr>
          <p:cNvPr id="157699" name="Rectangle 3"/>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lvl1pPr>
          </a:lstStyle>
          <a:p>
            <a:pPr>
              <a:defRPr/>
            </a:pPr>
            <a:fld id="{62EF23C3-5CAF-3B4B-AA5D-4CB5AE606635}" type="slidenum">
              <a:rPr lang="en-US"/>
              <a:pPr>
                <a:defRPr/>
              </a:pPr>
              <a:t>‹#›</a:t>
            </a:fld>
            <a:endParaRPr lang="en-US"/>
          </a:p>
        </p:txBody>
      </p:sp>
      <p:sp>
        <p:nvSpPr>
          <p:cNvPr id="99332" name="Rectangle 4"/>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333" name="Rectangle 5"/>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02" name="Rectangle 6"/>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ea typeface="ＭＳ Ｐゴシック" charset="-128"/>
                <a:cs typeface="ＭＳ Ｐゴシック"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6918" r:id="rId1"/>
    <p:sldLayoutId id="2147486726" r:id="rId2"/>
    <p:sldLayoutId id="2147486727" r:id="rId3"/>
    <p:sldLayoutId id="2147486728" r:id="rId4"/>
    <p:sldLayoutId id="2147486729" r:id="rId5"/>
    <p:sldLayoutId id="2147486730" r:id="rId6"/>
    <p:sldLayoutId id="2147486731" r:id="rId7"/>
    <p:sldLayoutId id="2147486732" r:id="rId8"/>
    <p:sldLayoutId id="2147486733" r:id="rId9"/>
    <p:sldLayoutId id="2147486734" r:id="rId10"/>
    <p:sldLayoutId id="2147486735"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ＭＳ Ｐゴシック"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ＭＳ Ｐゴシック"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8.xml"/><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9.xml"/><Relationship Id="rId1" Type="http://schemas.openxmlformats.org/officeDocument/2006/relationships/slideLayout" Target="../slideLayouts/slideLayout139.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2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3.xml"/><Relationship Id="rId1" Type="http://schemas.openxmlformats.org/officeDocument/2006/relationships/slideLayout" Target="../slideLayouts/slideLayout23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4.xml"/><Relationship Id="rId1" Type="http://schemas.openxmlformats.org/officeDocument/2006/relationships/slideLayout" Target="../slideLayouts/slideLayout235.xml"/><Relationship Id="rId4" Type="http://schemas.openxmlformats.org/officeDocument/2006/relationships/image" Target="../media/image119.png"/></Relationships>
</file>

<file path=ppt/slides/_rels/slide10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5.xml"/><Relationship Id="rId1" Type="http://schemas.openxmlformats.org/officeDocument/2006/relationships/slideLayout" Target="../slideLayouts/slideLayout24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6.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7.xml"/><Relationship Id="rId1" Type="http://schemas.openxmlformats.org/officeDocument/2006/relationships/slideLayout" Target="../slideLayouts/slideLayout23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17.xml"/><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5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0.xml"/><Relationship Id="rId1" Type="http://schemas.openxmlformats.org/officeDocument/2006/relationships/slideLayout" Target="../slideLayouts/slideLayout23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1.xml"/><Relationship Id="rId1" Type="http://schemas.openxmlformats.org/officeDocument/2006/relationships/slideLayout" Target="../slideLayouts/slideLayout23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6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6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6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5.xml"/><Relationship Id="rId1" Type="http://schemas.openxmlformats.org/officeDocument/2006/relationships/slideLayout" Target="../slideLayouts/slideLayout322.xml"/><Relationship Id="rId4" Type="http://schemas.openxmlformats.org/officeDocument/2006/relationships/image" Target="../media/image12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9.xml"/></Relationships>
</file>

<file path=ppt/slides/_rels/slide1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1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5.xml"/><Relationship Id="rId1" Type="http://schemas.openxmlformats.org/officeDocument/2006/relationships/themeOverride" Target="../theme/themeOverride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6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90.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117.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17.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01.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0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0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01.xml"/><Relationship Id="rId5" Type="http://schemas.openxmlformats.org/officeDocument/2006/relationships/image" Target="../media/image61.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1.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01.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01.xml"/><Relationship Id="rId5" Type="http://schemas.openxmlformats.org/officeDocument/2006/relationships/image" Target="../media/image62.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0.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1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117.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17.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117.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4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5.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30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307.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28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6.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117.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117.xml"/><Relationship Id="rId5" Type="http://schemas.openxmlformats.org/officeDocument/2006/relationships/image" Target="../media/image88.png"/><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117.xml"/><Relationship Id="rId5" Type="http://schemas.openxmlformats.org/officeDocument/2006/relationships/image" Target="../media/image90.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117.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17.xml"/><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111.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117.xml"/></Relationships>
</file>

<file path=ppt/slides/_rels/slide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40.xml"/><Relationship Id="rId4" Type="http://schemas.openxmlformats.org/officeDocument/2006/relationships/image" Target="../media/image102.jpeg"/></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17.xml"/><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9.xml"/><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0.xml"/><Relationship Id="rId1" Type="http://schemas.openxmlformats.org/officeDocument/2006/relationships/slideLayout" Target="../slideLayouts/slideLayout117.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117.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117.xml"/></Relationships>
</file>

<file path=ppt/slides/_rels/slide94.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83.xml"/><Relationship Id="rId1" Type="http://schemas.openxmlformats.org/officeDocument/2006/relationships/slideLayout" Target="../slideLayouts/slideLayout11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117.xml"/></Relationships>
</file>

<file path=ppt/slides/_rels/slide9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16.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6.xml"/><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7.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ctrTitle"/>
          </p:nvPr>
        </p:nvSpPr>
        <p:spPr>
          <a:xfrm>
            <a:off x="286072" y="2895600"/>
            <a:ext cx="8534400" cy="1089025"/>
          </a:xfrm>
          <a:effectLst>
            <a:outerShdw blurRad="63500" dist="107763" dir="2700000" algn="ctr" rotWithShape="0">
              <a:schemeClr val="tx2">
                <a:alpha val="74998"/>
              </a:schemeClr>
            </a:outerShdw>
          </a:effectLst>
        </p:spPr>
        <p:txBody>
          <a:bodyPr/>
          <a:lstStyle/>
          <a:p>
            <a:pPr algn="l" eaLnBrk="1" hangingPunct="1">
              <a:defRPr/>
            </a:pPr>
            <a:r>
              <a:rPr lang="en-US" sz="9600" b="1">
                <a:solidFill>
                  <a:schemeClr val="bg1"/>
                </a:solidFill>
                <a:latin typeface="Arial" charset="0"/>
                <a:ea typeface="ＭＳ Ｐゴシック" charset="0"/>
                <a:cs typeface="ＭＳ Ｐゴシック" charset="0"/>
              </a:rPr>
              <a:t>Spiritual Gifts</a:t>
            </a:r>
            <a:endParaRPr lang="en-US" sz="7200" b="1">
              <a:latin typeface="Arial" charset="0"/>
              <a:ea typeface="ＭＳ Ｐゴシック" charset="0"/>
              <a:cs typeface="ＭＳ Ｐゴシック" charset="0"/>
            </a:endParaRPr>
          </a:p>
        </p:txBody>
      </p:sp>
      <p:sp>
        <p:nvSpPr>
          <p:cNvPr id="275459" name="Rectangle 3"/>
          <p:cNvSpPr>
            <a:spLocks noGrp="1" noChangeArrowheads="1"/>
          </p:cNvSpPr>
          <p:nvPr>
            <p:ph type="subTitle" idx="1"/>
          </p:nvPr>
        </p:nvSpPr>
        <p:spPr>
          <a:xfrm>
            <a:off x="286072" y="4114800"/>
            <a:ext cx="5105400" cy="381000"/>
          </a:xfrm>
          <a:effectLst>
            <a:outerShdw blurRad="63500" dist="107763" dir="2700000" algn="ctr" rotWithShape="0">
              <a:srgbClr val="000000">
                <a:alpha val="74998"/>
              </a:srgbClr>
            </a:outerShdw>
          </a:effectLst>
        </p:spPr>
        <p:txBody>
          <a:bodyPr/>
          <a:lstStyle/>
          <a:p>
            <a:pPr algn="l" eaLnBrk="1" hangingPunct="1">
              <a:lnSpc>
                <a:spcPct val="90000"/>
              </a:lnSpc>
              <a:defRPr/>
            </a:pPr>
            <a:r>
              <a:rPr lang="en-US" sz="4400" b="1" dirty="0">
                <a:solidFill>
                  <a:schemeClr val="bg1"/>
                </a:solidFill>
              </a:rPr>
              <a:t>Inventory Seminar</a:t>
            </a:r>
          </a:p>
        </p:txBody>
      </p:sp>
      <p:sp>
        <p:nvSpPr>
          <p:cNvPr id="2" name="Rectangle 1">
            <a:extLst>
              <a:ext uri="{FF2B5EF4-FFF2-40B4-BE49-F238E27FC236}">
                <a16:creationId xmlns:a16="http://schemas.microsoft.com/office/drawing/2014/main" id="{D46254EE-5792-BB91-F2B5-0D8C6562F7D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2" descr="missingpuzzlePie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Rectangle 3"/>
          <p:cNvSpPr>
            <a:spLocks noGrp="1" noChangeArrowheads="1"/>
          </p:cNvSpPr>
          <p:nvPr>
            <p:ph type="title" idx="4294967295"/>
          </p:nvPr>
        </p:nvSpPr>
        <p:spPr>
          <a:xfrm>
            <a:off x="4419600" y="0"/>
            <a:ext cx="4724400" cy="4343400"/>
          </a:xfrm>
        </p:spPr>
        <p:txBody>
          <a:bodyPr/>
          <a:lstStyle/>
          <a:p>
            <a:pPr eaLnBrk="1" hangingPunct="1"/>
            <a:r>
              <a:rPr lang="en-US" sz="5400">
                <a:solidFill>
                  <a:srgbClr val="000080"/>
                </a:solidFill>
                <a:latin typeface="Arial" charset="0"/>
              </a:rPr>
              <a:t>How do you see the Spirit working in your life?</a:t>
            </a:r>
            <a:endParaRPr lang="en-US" sz="4400">
              <a:solidFill>
                <a:srgbClr val="000080"/>
              </a:solidFill>
              <a:latin typeface="Arial"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en-US" b="1">
                <a:effectLst>
                  <a:outerShdw blurRad="38100" dist="38100" dir="2700000" algn="tl">
                    <a:srgbClr val="000000"/>
                  </a:outerShdw>
                </a:effectLst>
                <a:latin typeface="Arial"/>
                <a:cs typeface="Arial"/>
              </a:rPr>
              <a:t>1 Peter 4:11</a:t>
            </a:r>
            <a:r>
              <a:rPr lang="en-US" sz="3200" b="1">
                <a:effectLst>
                  <a:outerShdw blurRad="38100" dist="38100" dir="2700000" algn="tl">
                    <a:srgbClr val="000000"/>
                  </a:outerShdw>
                </a:effectLst>
                <a:latin typeface="Arial"/>
                <a:cs typeface="Arial"/>
              </a:rPr>
              <a:t> </a:t>
            </a:r>
            <a:r>
              <a:rPr lang="en-US" b="1">
                <a:solidFill>
                  <a:srgbClr val="FFFF00"/>
                </a:solidFill>
                <a:effectLst>
                  <a:outerShdw blurRad="38100" dist="38100" dir="2700000" algn="tl">
                    <a:srgbClr val="000000"/>
                  </a:outerShdw>
                </a:effectLst>
                <a:latin typeface="Arial"/>
                <a:cs typeface="Arial"/>
              </a:rPr>
              <a:t>Main Idea</a:t>
            </a:r>
            <a:endParaRPr lang="en-US">
              <a:effectLst>
                <a:outerShdw blurRad="38100" dist="38100" dir="2700000" algn="tl">
                  <a:srgbClr val="000000"/>
                </a:outerShdw>
              </a:effectLst>
              <a:latin typeface="Arial"/>
              <a:cs typeface="Arial"/>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eaLnBrk="1" hangingPunct="1">
              <a:buFontTx/>
              <a:buNone/>
              <a:defRPr/>
            </a:pPr>
            <a:r>
              <a:rPr lang="ja-JP" altLang="en-US" sz="3600" b="1">
                <a:effectLst>
                  <a:outerShdw blurRad="38100" dist="38100" dir="2700000" algn="tl">
                    <a:srgbClr val="000000"/>
                  </a:outerShdw>
                </a:effectLst>
                <a:latin typeface="Arial"/>
                <a:cs typeface="Arial"/>
              </a:rPr>
              <a:t>“</a:t>
            </a:r>
            <a:r>
              <a:rPr lang="en-US" altLang="ja-JP" sz="3600" b="1">
                <a:effectLst>
                  <a:outerShdw blurRad="38100" dist="38100" dir="2700000" algn="tl">
                    <a:srgbClr val="000000"/>
                  </a:outerShdw>
                </a:effectLst>
                <a:latin typeface="Arial"/>
                <a:cs typeface="Arial"/>
              </a:rPr>
              <a:t>If anyone </a:t>
            </a:r>
            <a:r>
              <a:rPr lang="en-US" altLang="ja-JP" sz="3600" b="1" u="sng">
                <a:effectLst>
                  <a:outerShdw blurRad="38100" dist="38100" dir="2700000" algn="tl">
                    <a:srgbClr val="000000"/>
                  </a:outerShdw>
                </a:effectLst>
                <a:latin typeface="Arial"/>
                <a:cs typeface="Arial"/>
              </a:rPr>
              <a:t>serves</a:t>
            </a:r>
            <a:r>
              <a:rPr lang="en-US" altLang="ja-JP" sz="3600" b="1">
                <a:effectLst>
                  <a:outerShdw blurRad="38100" dist="38100" dir="2700000" algn="tl">
                    <a:srgbClr val="000000"/>
                  </a:outerShdw>
                </a:effectLst>
                <a:latin typeface="Arial"/>
                <a:cs typeface="Arial"/>
              </a:rPr>
              <a:t>, he should do it with the strength God provides, so that in all things God may be praised through Jesus Christ.  To him be glory forever and ever.  Amen.</a:t>
            </a:r>
            <a:r>
              <a:rPr lang="ja-JP" altLang="en-US" sz="3600" b="1">
                <a:effectLst>
                  <a:outerShdw blurRad="38100" dist="38100" dir="2700000" algn="tl">
                    <a:srgbClr val="000000"/>
                  </a:outerShdw>
                </a:effectLst>
                <a:latin typeface="Arial"/>
                <a:cs typeface="Arial"/>
              </a:rPr>
              <a:t>”</a:t>
            </a:r>
            <a:endParaRPr lang="en-US" sz="3600" b="1">
              <a:effectLst>
                <a:outerShdw blurRad="38100" dist="38100" dir="2700000" algn="tl">
                  <a:srgbClr val="000000"/>
                </a:outerShdw>
              </a:effectLst>
              <a:latin typeface="Arial"/>
              <a:cs typeface="Arial"/>
            </a:endParaRPr>
          </a:p>
        </p:txBody>
      </p:sp>
      <p:sp>
        <p:nvSpPr>
          <p:cNvPr id="2" name="Rectangle 6"/>
          <p:cNvSpPr>
            <a:spLocks noChangeArrowheads="1"/>
          </p:cNvSpPr>
          <p:nvPr/>
        </p:nvSpPr>
        <p:spPr bwMode="auto">
          <a:xfrm>
            <a:off x="914400" y="5181600"/>
            <a:ext cx="7010400" cy="1905000"/>
          </a:xfrm>
          <a:prstGeom prst="rect">
            <a:avLst/>
          </a:prstGeom>
          <a:noFill/>
          <a:ln w="9525">
            <a:noFill/>
            <a:miter lim="800000"/>
            <a:headEnd/>
            <a:tailEnd/>
          </a:ln>
        </p:spPr>
        <p:txBody>
          <a:bodyPr/>
          <a:lstStyle/>
          <a:p>
            <a:pPr algn="ctr" eaLnBrk="1" hangingPunct="1">
              <a:spcBef>
                <a:spcPct val="20000"/>
              </a:spcBef>
              <a:buClr>
                <a:schemeClr val="hlink"/>
              </a:buClr>
              <a:buSzPct val="120000"/>
              <a:defRPr/>
            </a:pPr>
            <a:r>
              <a:rPr lang="en-US" sz="3600" b="1" dirty="0">
                <a:solidFill>
                  <a:srgbClr val="FFFF00"/>
                </a:solidFill>
                <a:effectLst>
                  <a:outerShdw blurRad="38100" dist="38100" dir="2700000" algn="tl">
                    <a:srgbClr val="000000"/>
                  </a:outerShdw>
                </a:effectLst>
                <a:latin typeface="Arial"/>
                <a:cs typeface="Arial"/>
              </a:rPr>
              <a:t>If you have a serving gift then serve others in God</a:t>
            </a:r>
            <a:r>
              <a:rPr lang="fr-FR" altLang="ja-JP" sz="3600" b="1" dirty="0">
                <a:solidFill>
                  <a:srgbClr val="FFFF00"/>
                </a:solidFill>
                <a:effectLst>
                  <a:outerShdw blurRad="38100" dist="38100" dir="2700000" algn="tl">
                    <a:srgbClr val="000000"/>
                  </a:outerShdw>
                </a:effectLst>
                <a:latin typeface="Arial"/>
                <a:cs typeface="Arial"/>
              </a:rPr>
              <a:t>'</a:t>
            </a:r>
            <a:r>
              <a:rPr lang="en-US" sz="3600" b="1" dirty="0">
                <a:solidFill>
                  <a:srgbClr val="FFFF00"/>
                </a:solidFill>
                <a:effectLst>
                  <a:outerShdw blurRad="38100" dist="38100" dir="2700000" algn="tl">
                    <a:srgbClr val="000000"/>
                  </a:outerShdw>
                </a:effectLst>
                <a:latin typeface="Arial"/>
                <a:cs typeface="Arial"/>
              </a:rPr>
              <a:t>s strength for God</a:t>
            </a:r>
            <a:r>
              <a:rPr lang="fr-FR" altLang="ja-JP" sz="3600" b="1" dirty="0">
                <a:solidFill>
                  <a:srgbClr val="FFFF00"/>
                </a:solidFill>
                <a:effectLst>
                  <a:outerShdw blurRad="38100" dist="38100" dir="2700000" algn="tl">
                    <a:srgbClr val="000000"/>
                  </a:outerShdw>
                </a:effectLst>
                <a:latin typeface="Arial"/>
                <a:cs typeface="Arial"/>
              </a:rPr>
              <a:t>'</a:t>
            </a:r>
            <a:r>
              <a:rPr lang="en-US" sz="3600" b="1" dirty="0">
                <a:solidFill>
                  <a:srgbClr val="FFFF00"/>
                </a:solidFill>
                <a:effectLst>
                  <a:outerShdw blurRad="38100" dist="38100" dir="2700000" algn="tl">
                    <a:srgbClr val="000000"/>
                  </a:outerShdw>
                </a:effectLst>
                <a:latin typeface="Arial"/>
                <a:cs typeface="Arial"/>
              </a:rPr>
              <a:t>s glory</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543746" name="Rectangle 1050"/>
          <p:cNvSpPr>
            <a:spLocks noChangeArrowheads="1"/>
          </p:cNvSpPr>
          <p:nvPr/>
        </p:nvSpPr>
        <p:spPr bwMode="auto">
          <a:xfrm>
            <a:off x="85026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FF"/>
                </a:solidFill>
                <a:cs typeface="Arial" charset="0"/>
              </a:rPr>
              <a:t>47</a:t>
            </a:r>
          </a:p>
        </p:txBody>
      </p:sp>
      <p:sp>
        <p:nvSpPr>
          <p:cNvPr id="543747"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ndParaRPr>
          </a:p>
        </p:txBody>
      </p:sp>
      <p:pic>
        <p:nvPicPr>
          <p:cNvPr id="543748"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749" name="Title 33"/>
          <p:cNvSpPr>
            <a:spLocks noGrp="1"/>
          </p:cNvSpPr>
          <p:nvPr>
            <p:ph type="title" idx="4294967295"/>
          </p:nvPr>
        </p:nvSpPr>
        <p:spPr>
          <a:xfrm>
            <a:off x="3124200" y="0"/>
            <a:ext cx="3352800" cy="1752600"/>
          </a:xfrm>
        </p:spPr>
        <p:txBody>
          <a:bodyPr/>
          <a:lstStyle/>
          <a:p>
            <a:pPr eaLnBrk="1" hangingPunct="1"/>
            <a:r>
              <a:rPr lang="en-US" sz="3600" b="0">
                <a:latin typeface="Arial" charset="0"/>
                <a:cs typeface="Arial" charset="0"/>
              </a:rPr>
              <a:t>Categories of Gifts </a:t>
            </a:r>
            <a:br>
              <a:rPr lang="en-US" sz="3600" b="0">
                <a:latin typeface="Arial" charset="0"/>
                <a:cs typeface="Arial" charset="0"/>
              </a:rPr>
            </a:br>
            <a:r>
              <a:rPr lang="en-US" sz="3600" b="0">
                <a:latin typeface="Arial" charset="0"/>
                <a:cs typeface="Arial" charset="0"/>
              </a:rPr>
              <a:t>(1 Peter 4:11)</a:t>
            </a:r>
            <a:endParaRPr lang="en-US">
              <a:latin typeface="Arial" charset="0"/>
            </a:endParaRPr>
          </a:p>
        </p:txBody>
      </p:sp>
      <p:sp>
        <p:nvSpPr>
          <p:cNvPr id="7"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en-US" sz="2800">
                <a:solidFill>
                  <a:schemeClr val="tx2"/>
                </a:solidFill>
                <a:cs typeface="Arial" charset="0"/>
              </a:rPr>
              <a:t>Get</a:t>
            </a:r>
          </a:p>
          <a:p>
            <a:pPr algn="ctr"/>
            <a:r>
              <a:rPr lang="en-US" sz="2800">
                <a:solidFill>
                  <a:schemeClr val="tx2"/>
                </a:solidFill>
                <a:cs typeface="Arial" charset="0"/>
              </a:rPr>
              <a:t> words </a:t>
            </a:r>
            <a:br>
              <a:rPr lang="en-US" sz="2800">
                <a:solidFill>
                  <a:schemeClr val="tx2"/>
                </a:solidFill>
                <a:cs typeface="Arial" charset="0"/>
              </a:rPr>
            </a:br>
            <a:r>
              <a:rPr lang="en-US" sz="2800">
                <a:solidFill>
                  <a:schemeClr val="tx2"/>
                </a:solidFill>
                <a:cs typeface="Arial" charset="0"/>
              </a:rPr>
              <a:t>from </a:t>
            </a:r>
            <a:br>
              <a:rPr lang="en-US" sz="2800">
                <a:solidFill>
                  <a:schemeClr val="tx2"/>
                </a:solidFill>
                <a:cs typeface="Arial" charset="0"/>
              </a:rPr>
            </a:br>
            <a:r>
              <a:rPr lang="en-US" sz="2800">
                <a:solidFill>
                  <a:schemeClr val="tx2"/>
                </a:solidFill>
                <a:cs typeface="Arial" charset="0"/>
              </a:rPr>
              <a:t>God</a:t>
            </a:r>
          </a:p>
        </p:txBody>
      </p:sp>
      <p:sp>
        <p:nvSpPr>
          <p:cNvPr id="421895"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en-US" sz="2800">
                <a:solidFill>
                  <a:schemeClr val="tx2"/>
                </a:solidFill>
                <a:cs typeface="Arial" charset="0"/>
              </a:rPr>
              <a:t>Get</a:t>
            </a:r>
          </a:p>
          <a:p>
            <a:pPr algn="ctr"/>
            <a:r>
              <a:rPr lang="en-US" sz="2800">
                <a:solidFill>
                  <a:schemeClr val="tx2"/>
                </a:solidFill>
                <a:cs typeface="Arial" charset="0"/>
              </a:rPr>
              <a:t> strength </a:t>
            </a:r>
            <a:br>
              <a:rPr lang="en-US" sz="2800">
                <a:solidFill>
                  <a:schemeClr val="tx2"/>
                </a:solidFill>
                <a:cs typeface="Arial" charset="0"/>
              </a:rPr>
            </a:br>
            <a:r>
              <a:rPr lang="en-US" sz="2800">
                <a:solidFill>
                  <a:schemeClr val="tx2"/>
                </a:solidFill>
                <a:cs typeface="Arial" charset="0"/>
              </a:rPr>
              <a:t>from </a:t>
            </a:r>
            <a:br>
              <a:rPr lang="en-US" sz="2800">
                <a:solidFill>
                  <a:schemeClr val="tx2"/>
                </a:solidFill>
                <a:cs typeface="Arial" charset="0"/>
              </a:rPr>
            </a:br>
            <a:r>
              <a:rPr lang="en-US" sz="2800">
                <a:solidFill>
                  <a:schemeClr val="tx2"/>
                </a:solidFill>
                <a:cs typeface="Arial" charset="0"/>
              </a:rPr>
              <a:t>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1895"/>
                                        </p:tgtEl>
                                        <p:attrNameLst>
                                          <p:attrName>style.visibility</p:attrName>
                                        </p:attrNameLst>
                                      </p:cBhvr>
                                      <p:to>
                                        <p:strVal val="visible"/>
                                      </p:to>
                                    </p:set>
                                    <p:animEffect transition="in" filter="wipe(up)">
                                      <p:cBhvr>
                                        <p:cTn id="12" dur="500"/>
                                        <p:tgtEl>
                                          <p:spTgt spid="421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2189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2" descr="Slide 86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idx="4294967295"/>
          </p:nvPr>
        </p:nvSpPr>
        <p:spPr>
          <a:xfrm>
            <a:off x="0" y="304800"/>
            <a:ext cx="9144000" cy="1524000"/>
          </a:xfrm>
          <a:effectLst>
            <a:outerShdw blurRad="63500" dist="35921" dir="2700000" algn="ctr" rotWithShape="0">
              <a:srgbClr val="000000"/>
            </a:outerShdw>
          </a:effectLst>
        </p:spPr>
        <p:txBody>
          <a:bodyPr/>
          <a:lstStyle/>
          <a:p>
            <a:pPr eaLnBrk="1" hangingPunct="1">
              <a:defRPr/>
            </a:pPr>
            <a:r>
              <a:rPr lang="en-US" b="0">
                <a:solidFill>
                  <a:schemeClr val="tx2"/>
                </a:solidFill>
                <a:latin typeface="PerryGothic Regular" charset="0"/>
                <a:ea typeface="ＭＳ Ｐゴシック" charset="0"/>
                <a:cs typeface="ＭＳ Ｐゴシック" charset="0"/>
              </a:rPr>
              <a:t>Serving Gifts Contrasted</a:t>
            </a:r>
            <a:endParaRPr lang="en-US">
              <a:solidFill>
                <a:schemeClr val="tx2"/>
              </a:solidFill>
              <a:latin typeface="PerryGothic Regular" charset="0"/>
              <a:ea typeface="ＭＳ Ｐゴシック" charset="0"/>
              <a:cs typeface="ＭＳ Ｐゴシック" charset="0"/>
            </a:endParaRPr>
          </a:p>
        </p:txBody>
      </p:sp>
      <p:sp>
        <p:nvSpPr>
          <p:cNvPr id="545795"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b="1">
                <a:solidFill>
                  <a:schemeClr val="tx2"/>
                </a:solidFill>
                <a:cs typeface="Arial" charset="0"/>
              </a:rPr>
              <a:t>54</a:t>
            </a:r>
          </a:p>
        </p:txBody>
      </p:sp>
      <p:graphicFrame>
        <p:nvGraphicFramePr>
          <p:cNvPr id="385029" name="Group 5"/>
          <p:cNvGraphicFramePr>
            <a:graphicFrameLocks noGrp="1"/>
          </p:cNvGraphicFramePr>
          <p:nvPr/>
        </p:nvGraphicFramePr>
        <p:xfrm>
          <a:off x="0" y="1600200"/>
          <a:ext cx="9144000" cy="5167315"/>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701014">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Adminis-</a:t>
                      </a:r>
                      <a:br>
                        <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rPr>
                      </a:br>
                      <a:r>
                        <a:rPr kumimoji="0" lang="en-US" sz="2000" b="1" i="0" u="none" strike="noStrike" cap="none" normalizeH="0" baseline="0" dirty="0" err="1">
                          <a:ln>
                            <a:noFill/>
                          </a:ln>
                          <a:solidFill>
                            <a:srgbClr val="FFFFFF"/>
                          </a:solidFill>
                          <a:effectLst/>
                          <a:latin typeface="Geneva" charset="0"/>
                          <a:ea typeface="ＭＳ Ｐゴシック" charset="-128"/>
                          <a:cs typeface="ＭＳ Ｐゴシック" charset="-128"/>
                        </a:rPr>
                        <a:t>trations</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Faith</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Giving</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Service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Showing</a:t>
                      </a:r>
                      <a:b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b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Mercy</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extLst>
                  <a:ext uri="{0D108BD9-81ED-4DB2-BD59-A6C34878D82A}">
                    <a16:rowId xmlns:a16="http://schemas.microsoft.com/office/drawing/2014/main" val="10000"/>
                  </a:ext>
                </a:extLst>
              </a:tr>
              <a:tr h="7300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Shares</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Organizing Ability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Vision</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Possessions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Abilities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Concern</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6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Recipient </a:t>
                      </a:r>
                      <a:b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b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Need Met</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Leadership</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Belief</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Monetary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Assistance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Understand-ing</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1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Sensitive to Needs</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Managerially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Visually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Materially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Practically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Emotionally</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58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Ministers to Those Needing</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Structure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Hope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Finances &amp; Material Things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Aid in Everyday Tasks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Comfort</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8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General Trait</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Orderliness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Confi-dence </a:t>
                      </a:r>
                      <a:r>
                        <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rPr>
                        <a:t>in God</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Generosity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Availability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128"/>
                          <a:cs typeface="ＭＳ Ｐゴシック" charset="-128"/>
                        </a:rPr>
                        <a:t>Compassion</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547842" name="Rectangle 2"/>
          <p:cNvSpPr>
            <a:spLocks noGrp="1" noChangeArrowheads="1"/>
          </p:cNvSpPr>
          <p:nvPr>
            <p:ph type="title" idx="4294967295"/>
          </p:nvPr>
        </p:nvSpPr>
        <p:spPr/>
        <p:txBody>
          <a:bodyPr/>
          <a:lstStyle/>
          <a:p>
            <a:pPr eaLnBrk="1" hangingPunct="1"/>
            <a:r>
              <a:rPr lang="en-US" sz="7200">
                <a:solidFill>
                  <a:schemeClr val="bg1"/>
                </a:solidFill>
                <a:latin typeface="Arial" charset="0"/>
                <a:ea typeface="ＭＳ Ｐゴシック" charset="0"/>
                <a:cs typeface="ＭＳ Ｐゴシック" charset="0"/>
              </a:rPr>
              <a:t>Break</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2" descr="Puzzle-pie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9" name="Rectangle 2"/>
          <p:cNvSpPr>
            <a:spLocks noGrp="1" noChangeArrowheads="1"/>
          </p:cNvSpPr>
          <p:nvPr>
            <p:ph type="ctrTitle" idx="4294967295"/>
          </p:nvPr>
        </p:nvSpPr>
        <p:spPr>
          <a:xfrm>
            <a:off x="0" y="0"/>
            <a:ext cx="9144000" cy="1066800"/>
          </a:xfrm>
        </p:spPr>
        <p:txBody>
          <a:bodyPr anchor="b"/>
          <a:lstStyle/>
          <a:p>
            <a:pPr eaLnBrk="1" hangingPunct="1">
              <a:lnSpc>
                <a:spcPct val="100000"/>
              </a:lnSpc>
              <a:defRPr/>
            </a:pPr>
            <a:r>
              <a:rPr lang="en-US" sz="6600" b="1" dirty="0">
                <a:solidFill>
                  <a:schemeClr val="bg1"/>
                </a:solidFill>
                <a:effectLst>
                  <a:glow rad="152400">
                    <a:schemeClr val="tx1">
                      <a:alpha val="75000"/>
                    </a:schemeClr>
                  </a:glow>
                </a:effectLst>
                <a:latin typeface="Arial" charset="0"/>
                <a:ea typeface="ＭＳ Ｐゴシック" charset="0"/>
                <a:cs typeface="ＭＳ Ｐゴシック" charset="0"/>
              </a:rPr>
              <a:t>Which piece are </a:t>
            </a:r>
            <a:r>
              <a:rPr lang="en-US" sz="6600" b="1" i="1" dirty="0">
                <a:solidFill>
                  <a:srgbClr val="000090"/>
                </a:solidFill>
                <a:effectLst>
                  <a:glow rad="152400">
                    <a:schemeClr val="tx1">
                      <a:alpha val="75000"/>
                    </a:schemeClr>
                  </a:glow>
                </a:effectLst>
                <a:latin typeface="Arial" charset="0"/>
                <a:ea typeface="ＭＳ Ｐゴシック" charset="0"/>
                <a:cs typeface="ＭＳ Ｐゴシック" charset="0"/>
              </a:rPr>
              <a:t>you</a:t>
            </a:r>
            <a:r>
              <a:rPr lang="en-US" sz="6600" b="1" dirty="0">
                <a:solidFill>
                  <a:schemeClr val="bg1"/>
                </a:solidFill>
                <a:effectLst>
                  <a:glow rad="152400">
                    <a:schemeClr val="tx1">
                      <a:alpha val="75000"/>
                    </a:schemeClr>
                  </a:glow>
                </a:effectLst>
                <a:latin typeface="Arial" charset="0"/>
                <a:ea typeface="ＭＳ Ｐゴシック" charset="0"/>
                <a:cs typeface="ＭＳ Ｐゴシック" charset="0"/>
              </a:rPr>
              <a:t>?</a:t>
            </a:r>
            <a:endParaRPr lang="en-US" sz="6000" dirty="0">
              <a:solidFill>
                <a:schemeClr val="bg1"/>
              </a:solidFill>
              <a:effectLst>
                <a:glow rad="152400">
                  <a:schemeClr val="tx1">
                    <a:alpha val="75000"/>
                  </a:schemeClr>
                </a:glow>
              </a:effectLst>
              <a:latin typeface="Arial" charset="0"/>
              <a:ea typeface="ＭＳ Ｐゴシック" charset="0"/>
              <a:cs typeface="ＭＳ Ｐゴシック" charset="0"/>
            </a:endParaRPr>
          </a:p>
        </p:txBody>
      </p:sp>
      <p:sp>
        <p:nvSpPr>
          <p:cNvPr id="549891" name="Rectangle 3"/>
          <p:cNvSpPr>
            <a:spLocks noChangeArrowheads="1"/>
          </p:cNvSpPr>
          <p:nvPr/>
        </p:nvSpPr>
        <p:spPr bwMode="auto">
          <a:xfrm>
            <a:off x="2438400" y="5638800"/>
            <a:ext cx="533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4400" b="1" i="1">
                <a:solidFill>
                  <a:schemeClr val="bg1"/>
                </a:solidFill>
              </a:rPr>
              <a:t>God wants </a:t>
            </a:r>
            <a:r>
              <a:rPr lang="en-US" sz="4400" b="1" i="1" u="sng">
                <a:solidFill>
                  <a:schemeClr val="bg1"/>
                </a:solidFill>
              </a:rPr>
              <a:t>me</a:t>
            </a:r>
            <a:r>
              <a:rPr lang="en-US" sz="4400" b="1" i="1">
                <a:solidFill>
                  <a:schemeClr val="bg1"/>
                </a:solidFill>
              </a:rPr>
              <a:t> to…</a:t>
            </a:r>
            <a:endParaRPr lang="en-US" sz="4000" i="1">
              <a:solidFill>
                <a:schemeClr val="bg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2"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a:xfrm>
            <a:off x="457200" y="228600"/>
            <a:ext cx="5486400" cy="6324600"/>
          </a:xfrm>
          <a:effectLst>
            <a:outerShdw blurRad="63500" dist="35921" dir="2700000" algn="ctr" rotWithShape="0">
              <a:schemeClr val="tx2">
                <a:alpha val="74998"/>
              </a:schemeClr>
            </a:outerShdw>
          </a:effectLst>
        </p:spPr>
        <p:txBody>
          <a:bodyPr/>
          <a:lstStyle/>
          <a:p>
            <a:pPr eaLnBrk="1" hangingPunct="1">
              <a:defRPr/>
            </a:pPr>
            <a:r>
              <a:rPr lang="en-US" sz="6600" b="1" dirty="0">
                <a:solidFill>
                  <a:schemeClr val="bg1"/>
                </a:solidFill>
                <a:latin typeface="Arial"/>
                <a:cs typeface="Arial"/>
              </a:rPr>
              <a:t>How can you know what gift God gave you?</a:t>
            </a:r>
            <a:endParaRPr lang="en-US" dirty="0">
              <a:solidFill>
                <a:schemeClr val="bg1"/>
              </a:solidFill>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2"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0" y="0"/>
            <a:ext cx="2438400" cy="27432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sz="3200" b="1" dirty="0">
                <a:solidFill>
                  <a:schemeClr val="bg1"/>
                </a:solidFill>
                <a:latin typeface="Arail"/>
                <a:cs typeface="Arail"/>
              </a:rPr>
              <a:t>How to Discern Your Spiritual Gifts</a:t>
            </a:r>
            <a:endParaRPr lang="en-US" sz="3200" dirty="0">
              <a:solidFill>
                <a:schemeClr val="bg1"/>
              </a:solidFill>
              <a:latin typeface="Arail"/>
              <a:cs typeface="Arail"/>
            </a:endParaRPr>
          </a:p>
        </p:txBody>
      </p:sp>
      <p:sp>
        <p:nvSpPr>
          <p:cNvPr id="29706" name="AutoShape 10"/>
          <p:cNvSpPr>
            <a:spLocks noChangeArrowheads="1"/>
          </p:cNvSpPr>
          <p:nvPr/>
        </p:nvSpPr>
        <p:spPr bwMode="auto">
          <a:xfrm rot="5400000">
            <a:off x="4419600" y="252413"/>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07" name="Rectangle 11"/>
          <p:cNvSpPr>
            <a:spLocks noChangeArrowheads="1"/>
          </p:cNvSpPr>
          <p:nvPr/>
        </p:nvSpPr>
        <p:spPr bwMode="auto">
          <a:xfrm>
            <a:off x="3162300" y="579438"/>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Spirit-Filling</a:t>
            </a:r>
            <a:endParaRPr lang="en-US" b="1" dirty="0">
              <a:solidFill>
                <a:srgbClr val="FFFFFF"/>
              </a:solidFill>
              <a:latin typeface="Times New Roman" charset="0"/>
            </a:endParaRPr>
          </a:p>
        </p:txBody>
      </p:sp>
      <p:sp>
        <p:nvSpPr>
          <p:cNvPr id="29708" name="AutoShape 12"/>
          <p:cNvSpPr>
            <a:spLocks noChangeArrowheads="1"/>
          </p:cNvSpPr>
          <p:nvPr/>
        </p:nvSpPr>
        <p:spPr bwMode="auto">
          <a:xfrm rot="5400000">
            <a:off x="4419600" y="83185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09" name="Rectangle 13"/>
          <p:cNvSpPr>
            <a:spLocks noChangeArrowheads="1"/>
          </p:cNvSpPr>
          <p:nvPr/>
        </p:nvSpPr>
        <p:spPr bwMode="auto">
          <a:xfrm>
            <a:off x="3162300" y="1158875"/>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Spirit-Walking</a:t>
            </a:r>
            <a:endParaRPr lang="en-US" b="1" dirty="0">
              <a:solidFill>
                <a:srgbClr val="FFFFFF"/>
              </a:solidFill>
              <a:latin typeface="Times New Roman" charset="0"/>
            </a:endParaRPr>
          </a:p>
        </p:txBody>
      </p:sp>
      <p:sp>
        <p:nvSpPr>
          <p:cNvPr id="29710" name="AutoShape 14"/>
          <p:cNvSpPr>
            <a:spLocks noChangeArrowheads="1"/>
          </p:cNvSpPr>
          <p:nvPr/>
        </p:nvSpPr>
        <p:spPr bwMode="auto">
          <a:xfrm rot="5400000">
            <a:off x="4419600" y="14097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12" name="AutoShape 16"/>
          <p:cNvSpPr>
            <a:spLocks noChangeArrowheads="1"/>
          </p:cNvSpPr>
          <p:nvPr/>
        </p:nvSpPr>
        <p:spPr bwMode="auto">
          <a:xfrm rot="5400000">
            <a:off x="4419600" y="1989138"/>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13" name="Rectangle 17"/>
          <p:cNvSpPr>
            <a:spLocks noChangeArrowheads="1"/>
          </p:cNvSpPr>
          <p:nvPr/>
        </p:nvSpPr>
        <p:spPr bwMode="auto">
          <a:xfrm>
            <a:off x="3162300" y="2317750"/>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Submission</a:t>
            </a:r>
            <a:endParaRPr lang="en-US" b="1">
              <a:solidFill>
                <a:srgbClr val="FFFFFF"/>
              </a:solidFill>
              <a:latin typeface="Times New Roman" charset="0"/>
            </a:endParaRPr>
          </a:p>
        </p:txBody>
      </p:sp>
      <p:sp>
        <p:nvSpPr>
          <p:cNvPr id="29714" name="AutoShape 18"/>
          <p:cNvSpPr>
            <a:spLocks noChangeArrowheads="1"/>
          </p:cNvSpPr>
          <p:nvPr/>
        </p:nvSpPr>
        <p:spPr bwMode="auto">
          <a:xfrm rot="5400000">
            <a:off x="4419600" y="2568575"/>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15" name="Rectangle 19"/>
          <p:cNvSpPr>
            <a:spLocks noChangeArrowheads="1"/>
          </p:cNvSpPr>
          <p:nvPr/>
        </p:nvSpPr>
        <p:spPr bwMode="auto">
          <a:xfrm>
            <a:off x="3162300" y="2895600"/>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Supplication</a:t>
            </a:r>
            <a:endParaRPr lang="en-US" b="1">
              <a:solidFill>
                <a:srgbClr val="FFFFFF"/>
              </a:solidFill>
              <a:latin typeface="Times New Roman" charset="0"/>
            </a:endParaRPr>
          </a:p>
        </p:txBody>
      </p:sp>
      <p:sp>
        <p:nvSpPr>
          <p:cNvPr id="29716" name="AutoShape 20"/>
          <p:cNvSpPr>
            <a:spLocks noChangeArrowheads="1"/>
          </p:cNvSpPr>
          <p:nvPr/>
        </p:nvSpPr>
        <p:spPr bwMode="auto">
          <a:xfrm rot="5400000">
            <a:off x="4419600" y="3148013"/>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17" name="Rectangle 21"/>
          <p:cNvSpPr>
            <a:spLocks noChangeArrowheads="1"/>
          </p:cNvSpPr>
          <p:nvPr/>
        </p:nvSpPr>
        <p:spPr bwMode="auto">
          <a:xfrm>
            <a:off x="3162300" y="3475038"/>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Study</a:t>
            </a:r>
            <a:endParaRPr lang="en-US" b="1">
              <a:solidFill>
                <a:srgbClr val="FFFFFF"/>
              </a:solidFill>
              <a:latin typeface="Times New Roman" charset="0"/>
            </a:endParaRPr>
          </a:p>
        </p:txBody>
      </p:sp>
      <p:sp>
        <p:nvSpPr>
          <p:cNvPr id="29718" name="AutoShape 22"/>
          <p:cNvSpPr>
            <a:spLocks noChangeArrowheads="1"/>
          </p:cNvSpPr>
          <p:nvPr/>
        </p:nvSpPr>
        <p:spPr bwMode="auto">
          <a:xfrm rot="5400000">
            <a:off x="4419600" y="372745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19" name="Rectangle 23"/>
          <p:cNvSpPr>
            <a:spLocks noChangeArrowheads="1"/>
          </p:cNvSpPr>
          <p:nvPr/>
        </p:nvSpPr>
        <p:spPr bwMode="auto">
          <a:xfrm>
            <a:off x="3162300" y="4054475"/>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Self-Analysis</a:t>
            </a:r>
            <a:endParaRPr lang="en-US" b="1" dirty="0">
              <a:solidFill>
                <a:srgbClr val="FFFFFF"/>
              </a:solidFill>
              <a:latin typeface="Times New Roman" charset="0"/>
            </a:endParaRPr>
          </a:p>
        </p:txBody>
      </p:sp>
      <p:sp>
        <p:nvSpPr>
          <p:cNvPr id="29720" name="AutoShape 24"/>
          <p:cNvSpPr>
            <a:spLocks noChangeArrowheads="1"/>
          </p:cNvSpPr>
          <p:nvPr/>
        </p:nvSpPr>
        <p:spPr bwMode="auto">
          <a:xfrm rot="5400000">
            <a:off x="4419600" y="43053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23" name="AutoShape 27"/>
          <p:cNvSpPr>
            <a:spLocks noChangeArrowheads="1"/>
          </p:cNvSpPr>
          <p:nvPr/>
        </p:nvSpPr>
        <p:spPr bwMode="auto">
          <a:xfrm rot="5400000">
            <a:off x="4419600" y="4884738"/>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24" name="Rectangle 28"/>
          <p:cNvSpPr>
            <a:spLocks noChangeArrowheads="1"/>
          </p:cNvSpPr>
          <p:nvPr/>
        </p:nvSpPr>
        <p:spPr bwMode="auto">
          <a:xfrm>
            <a:off x="3162300" y="5213350"/>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Selection</a:t>
            </a:r>
            <a:endParaRPr lang="en-US" b="1">
              <a:solidFill>
                <a:srgbClr val="FFFFFF"/>
              </a:solidFill>
              <a:latin typeface="Times New Roman" charset="0"/>
            </a:endParaRPr>
          </a:p>
        </p:txBody>
      </p:sp>
      <p:sp>
        <p:nvSpPr>
          <p:cNvPr id="29725" name="AutoShape 29"/>
          <p:cNvSpPr>
            <a:spLocks noChangeArrowheads="1"/>
          </p:cNvSpPr>
          <p:nvPr/>
        </p:nvSpPr>
        <p:spPr bwMode="auto">
          <a:xfrm rot="5400000">
            <a:off x="4419600" y="54483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26" name="Rectangle 30"/>
          <p:cNvSpPr>
            <a:spLocks noChangeArrowheads="1"/>
          </p:cNvSpPr>
          <p:nvPr/>
        </p:nvSpPr>
        <p:spPr bwMode="auto">
          <a:xfrm>
            <a:off x="3160713" y="5827713"/>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Service</a:t>
            </a:r>
            <a:endParaRPr lang="en-US" b="1">
              <a:solidFill>
                <a:srgbClr val="FFFFFF"/>
              </a:solidFill>
              <a:latin typeface="Times New Roman" charset="0"/>
            </a:endParaRPr>
          </a:p>
        </p:txBody>
      </p:sp>
      <p:sp>
        <p:nvSpPr>
          <p:cNvPr id="29727" name="AutoShape 31"/>
          <p:cNvSpPr>
            <a:spLocks noChangeArrowheads="1"/>
          </p:cNvSpPr>
          <p:nvPr/>
        </p:nvSpPr>
        <p:spPr bwMode="auto">
          <a:xfrm rot="-952488">
            <a:off x="5715000" y="36957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28" name="Rectangle 32"/>
          <p:cNvSpPr>
            <a:spLocks noChangeArrowheads="1"/>
          </p:cNvSpPr>
          <p:nvPr/>
        </p:nvSpPr>
        <p:spPr bwMode="auto">
          <a:xfrm>
            <a:off x="6096000" y="3719513"/>
            <a:ext cx="2286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defRPr/>
            </a:pPr>
            <a:r>
              <a:rPr lang="en-US" b="1">
                <a:solidFill>
                  <a:srgbClr val="FFFFFF"/>
                </a:solidFill>
              </a:rPr>
              <a:t>Skill</a:t>
            </a:r>
            <a:endParaRPr lang="en-US" b="1">
              <a:solidFill>
                <a:srgbClr val="FFFFFF"/>
              </a:solidFill>
              <a:latin typeface="Times New Roman" charset="0"/>
            </a:endParaRPr>
          </a:p>
        </p:txBody>
      </p:sp>
      <p:sp>
        <p:nvSpPr>
          <p:cNvPr id="29729" name="AutoShape 33"/>
          <p:cNvSpPr>
            <a:spLocks noChangeArrowheads="1"/>
          </p:cNvSpPr>
          <p:nvPr/>
        </p:nvSpPr>
        <p:spPr bwMode="auto">
          <a:xfrm rot="1261713">
            <a:off x="5732463" y="41910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30" name="Rectangle 34"/>
          <p:cNvSpPr>
            <a:spLocks noChangeArrowheads="1"/>
          </p:cNvSpPr>
          <p:nvPr/>
        </p:nvSpPr>
        <p:spPr bwMode="auto">
          <a:xfrm>
            <a:off x="6096000" y="4281488"/>
            <a:ext cx="2286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defRPr/>
            </a:pPr>
            <a:r>
              <a:rPr lang="en-US" b="1">
                <a:solidFill>
                  <a:srgbClr val="FFFFFF"/>
                </a:solidFill>
              </a:rPr>
              <a:t>Satisfaction</a:t>
            </a:r>
            <a:endParaRPr lang="en-US" b="1">
              <a:solidFill>
                <a:srgbClr val="FFFFFF"/>
              </a:solidFill>
              <a:latin typeface="Times New Roman" charset="0"/>
            </a:endParaRPr>
          </a:p>
        </p:txBody>
      </p:sp>
      <p:sp>
        <p:nvSpPr>
          <p:cNvPr id="29711" name="Rectangle 15"/>
          <p:cNvSpPr>
            <a:spLocks noChangeArrowheads="1"/>
          </p:cNvSpPr>
          <p:nvPr/>
        </p:nvSpPr>
        <p:spPr bwMode="auto">
          <a:xfrm>
            <a:off x="2743200" y="1738313"/>
            <a:ext cx="35052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See Self-Significance</a:t>
            </a:r>
            <a:endParaRPr lang="en-US" b="1" dirty="0">
              <a:solidFill>
                <a:srgbClr val="FFFFFF"/>
              </a:solidFill>
              <a:latin typeface="Times New Roman" charset="0"/>
            </a:endParaRPr>
          </a:p>
        </p:txBody>
      </p:sp>
      <p:sp>
        <p:nvSpPr>
          <p:cNvPr id="29721" name="Rectangle 25"/>
          <p:cNvSpPr>
            <a:spLocks noChangeArrowheads="1"/>
          </p:cNvSpPr>
          <p:nvPr/>
        </p:nvSpPr>
        <p:spPr bwMode="auto">
          <a:xfrm>
            <a:off x="2819400" y="4633913"/>
            <a:ext cx="3429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Seek Suggestions</a:t>
            </a:r>
            <a:endParaRPr lang="en-US" b="1">
              <a:solidFill>
                <a:srgbClr val="FFFFFF"/>
              </a:solidFill>
              <a:latin typeface="Times New Roman" charset="0"/>
            </a:endParaRPr>
          </a:p>
        </p:txBody>
      </p:sp>
      <p:sp>
        <p:nvSpPr>
          <p:cNvPr id="29731" name="AutoShape 35"/>
          <p:cNvSpPr>
            <a:spLocks noChangeArrowheads="1"/>
          </p:cNvSpPr>
          <p:nvPr/>
        </p:nvSpPr>
        <p:spPr bwMode="auto">
          <a:xfrm rot="-136114">
            <a:off x="5665788" y="57912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32" name="Rectangle 36"/>
          <p:cNvSpPr>
            <a:spLocks noChangeArrowheads="1"/>
          </p:cNvSpPr>
          <p:nvPr/>
        </p:nvSpPr>
        <p:spPr bwMode="auto">
          <a:xfrm>
            <a:off x="6248400" y="5827713"/>
            <a:ext cx="2286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defRPr/>
            </a:pPr>
            <a:r>
              <a:rPr lang="en-US" b="1">
                <a:solidFill>
                  <a:srgbClr val="FFFFFF"/>
                </a:solidFill>
              </a:rPr>
              <a:t>Success</a:t>
            </a:r>
            <a:endParaRPr lang="en-US" b="1">
              <a:solidFill>
                <a:srgbClr val="FFFFFF"/>
              </a:solidFill>
              <a:latin typeface="Times New Roman" charset="0"/>
            </a:endParaRPr>
          </a:p>
        </p:txBody>
      </p:sp>
      <p:sp>
        <p:nvSpPr>
          <p:cNvPr id="29733" name="AutoShape 37"/>
          <p:cNvSpPr>
            <a:spLocks noChangeArrowheads="1"/>
          </p:cNvSpPr>
          <p:nvPr/>
        </p:nvSpPr>
        <p:spPr bwMode="auto">
          <a:xfrm rot="5400000">
            <a:off x="6743700" y="6073775"/>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34" name="Rectangle 38"/>
          <p:cNvSpPr>
            <a:spLocks noChangeArrowheads="1"/>
          </p:cNvSpPr>
          <p:nvPr/>
        </p:nvSpPr>
        <p:spPr bwMode="auto">
          <a:xfrm>
            <a:off x="5486400" y="6400800"/>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Stay</a:t>
            </a:r>
            <a:endParaRPr lang="en-US" b="1">
              <a:solidFill>
                <a:srgbClr val="FFFFFF"/>
              </a:solidFill>
              <a:latin typeface="Times New Roman" charset="0"/>
            </a:endParaRPr>
          </a:p>
        </p:txBody>
      </p:sp>
      <p:sp>
        <p:nvSpPr>
          <p:cNvPr id="29735" name="AutoShape 39"/>
          <p:cNvSpPr>
            <a:spLocks noChangeArrowheads="1"/>
          </p:cNvSpPr>
          <p:nvPr/>
        </p:nvSpPr>
        <p:spPr bwMode="auto">
          <a:xfrm rot="-10679646">
            <a:off x="3170238" y="57912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36" name="Rectangle 40"/>
          <p:cNvSpPr>
            <a:spLocks noChangeArrowheads="1"/>
          </p:cNvSpPr>
          <p:nvPr/>
        </p:nvSpPr>
        <p:spPr bwMode="auto">
          <a:xfrm>
            <a:off x="1066800" y="5827713"/>
            <a:ext cx="2286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defRPr/>
            </a:pPr>
            <a:r>
              <a:rPr lang="en-US" b="1">
                <a:solidFill>
                  <a:srgbClr val="FFFFFF"/>
                </a:solidFill>
              </a:rPr>
              <a:t>Strike Out</a:t>
            </a:r>
            <a:endParaRPr lang="en-US" b="1">
              <a:solidFill>
                <a:srgbClr val="FFFFFF"/>
              </a:solidFill>
              <a:latin typeface="Times New Roman" charset="0"/>
            </a:endParaRPr>
          </a:p>
        </p:txBody>
      </p:sp>
      <p:sp>
        <p:nvSpPr>
          <p:cNvPr id="29737" name="AutoShape 41"/>
          <p:cNvSpPr>
            <a:spLocks noChangeArrowheads="1"/>
          </p:cNvSpPr>
          <p:nvPr/>
        </p:nvSpPr>
        <p:spPr bwMode="auto">
          <a:xfrm rot="3053303">
            <a:off x="2019300" y="6073775"/>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38" name="Rectangle 42"/>
          <p:cNvSpPr>
            <a:spLocks noChangeArrowheads="1"/>
          </p:cNvSpPr>
          <p:nvPr/>
        </p:nvSpPr>
        <p:spPr bwMode="auto">
          <a:xfrm>
            <a:off x="1828800" y="6400800"/>
            <a:ext cx="22098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Surrender</a:t>
            </a:r>
            <a:endParaRPr lang="en-US" b="1">
              <a:solidFill>
                <a:srgbClr val="FFFFFF"/>
              </a:solidFill>
              <a:latin typeface="Times New Roman" charset="0"/>
            </a:endParaRPr>
          </a:p>
        </p:txBody>
      </p:sp>
      <p:sp>
        <p:nvSpPr>
          <p:cNvPr id="29739" name="AutoShape 43"/>
          <p:cNvSpPr>
            <a:spLocks noChangeArrowheads="1"/>
          </p:cNvSpPr>
          <p:nvPr/>
        </p:nvSpPr>
        <p:spPr bwMode="auto">
          <a:xfrm rot="8082283">
            <a:off x="1485900" y="60579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29740" name="Rectangle 44"/>
          <p:cNvSpPr>
            <a:spLocks noChangeArrowheads="1"/>
          </p:cNvSpPr>
          <p:nvPr/>
        </p:nvSpPr>
        <p:spPr bwMode="auto">
          <a:xfrm>
            <a:off x="0" y="6400800"/>
            <a:ext cx="2057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Switch</a:t>
            </a:r>
            <a:endParaRPr lang="en-US" b="1">
              <a:solidFill>
                <a:srgbClr val="FFFFFF"/>
              </a:solidFill>
              <a:latin typeface="Times New Roman" charset="0"/>
            </a:endParaRPr>
          </a:p>
        </p:txBody>
      </p:sp>
      <p:sp>
        <p:nvSpPr>
          <p:cNvPr id="29741" name="Rectangle 45"/>
          <p:cNvSpPr>
            <a:spLocks noChangeArrowheads="1"/>
          </p:cNvSpPr>
          <p:nvPr/>
        </p:nvSpPr>
        <p:spPr bwMode="auto">
          <a:xfrm rot="-2301981">
            <a:off x="0" y="3962400"/>
            <a:ext cx="29718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rPr>
              <a:t>Self-Correction</a:t>
            </a:r>
            <a:endParaRPr lang="en-US" b="1" dirty="0">
              <a:solidFill>
                <a:srgbClr val="FFFFFF"/>
              </a:solidFill>
              <a:latin typeface="Times New Roman" charset="0"/>
            </a:endParaRPr>
          </a:p>
        </p:txBody>
      </p:sp>
      <p:sp>
        <p:nvSpPr>
          <p:cNvPr id="29742" name="AutoShape 46"/>
          <p:cNvSpPr>
            <a:spLocks noChangeArrowheads="1"/>
          </p:cNvSpPr>
          <p:nvPr/>
        </p:nvSpPr>
        <p:spPr bwMode="auto">
          <a:xfrm rot="-2339160">
            <a:off x="-311150" y="4191000"/>
            <a:ext cx="4572000" cy="920750"/>
          </a:xfrm>
          <a:prstGeom prst="curvedDownArrow">
            <a:avLst>
              <a:gd name="adj1" fmla="val 99310"/>
              <a:gd name="adj2" fmla="val 198621"/>
              <a:gd name="adj3" fmla="val 33333"/>
            </a:avLst>
          </a:prstGeom>
          <a:gradFill rotWithShape="0">
            <a:gsLst>
              <a:gs pos="0">
                <a:srgbClr val="FFFF00">
                  <a:gamma/>
                  <a:shade val="46275"/>
                  <a:invGamma/>
                </a:srgbClr>
              </a:gs>
              <a:gs pos="100000">
                <a:srgbClr val="FFFF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ndParaRPr>
          </a:p>
        </p:txBody>
      </p:sp>
      <p:sp>
        <p:nvSpPr>
          <p:cNvPr id="29744" name="Rectangle 48"/>
          <p:cNvSpPr>
            <a:spLocks noChangeArrowheads="1"/>
          </p:cNvSpPr>
          <p:nvPr/>
        </p:nvSpPr>
        <p:spPr bwMode="auto">
          <a:xfrm>
            <a:off x="3200400" y="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dirty="0">
                <a:solidFill>
                  <a:srgbClr val="FFFFFF"/>
                </a:solidFill>
                <a:effectLst>
                  <a:outerShdw blurRad="50800" dist="50800" dir="2700000" algn="tl" rotWithShape="0">
                    <a:srgbClr val="000000">
                      <a:alpha val="71000"/>
                    </a:srgbClr>
                  </a:outerShdw>
                </a:effectLst>
              </a:rPr>
              <a:t>Salvation</a:t>
            </a:r>
          </a:p>
        </p:txBody>
      </p:sp>
      <p:pic>
        <p:nvPicPr>
          <p:cNvPr id="554024" name="Picture 4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00788" y="0"/>
            <a:ext cx="2879725" cy="191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4025" name="Rectangle 47"/>
          <p:cNvSpPr>
            <a:spLocks noChangeArrowheads="1"/>
          </p:cNvSpPr>
          <p:nvPr/>
        </p:nvSpPr>
        <p:spPr bwMode="auto">
          <a:xfrm>
            <a:off x="8382000" y="0"/>
            <a:ext cx="762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pPr>
            <a:r>
              <a:rPr lang="en-US" b="1">
                <a:solidFill>
                  <a:srgbClr val="000000"/>
                </a:solidFill>
              </a:rPr>
              <a:t>65</a:t>
            </a:r>
            <a:endParaRPr lang="en-US" b="1">
              <a:solidFill>
                <a:srgbClr val="000000"/>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44">
                                            <p:txEl>
                                              <p:pRg st="0" end="0"/>
                                            </p:txEl>
                                          </p:spTgt>
                                        </p:tgtEl>
                                        <p:attrNameLst>
                                          <p:attrName>style.visibility</p:attrName>
                                        </p:attrNameLst>
                                      </p:cBhvr>
                                      <p:to>
                                        <p:strVal val="visible"/>
                                      </p:to>
                                    </p:set>
                                    <p:animEffect transition="in" filter="wipe(left)">
                                      <p:cBhvr>
                                        <p:cTn id="7" dur="500"/>
                                        <p:tgtEl>
                                          <p:spTgt spid="297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706"/>
                                        </p:tgtEl>
                                        <p:attrNameLst>
                                          <p:attrName>style.visibility</p:attrName>
                                        </p:attrNameLst>
                                      </p:cBhvr>
                                      <p:to>
                                        <p:strVal val="visible"/>
                                      </p:to>
                                    </p:set>
                                    <p:animEffect transition="in" filter="wipe(up)">
                                      <p:cBhvr>
                                        <p:cTn id="12" dur="500"/>
                                        <p:tgtEl>
                                          <p:spTgt spid="29706"/>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707"/>
                                        </p:tgtEl>
                                        <p:attrNameLst>
                                          <p:attrName>style.visibility</p:attrName>
                                        </p:attrNameLst>
                                      </p:cBhvr>
                                      <p:to>
                                        <p:strVal val="visible"/>
                                      </p:to>
                                    </p:set>
                                    <p:animEffect transition="in" filter="wipe(left)">
                                      <p:cBhvr>
                                        <p:cTn id="16" dur="500"/>
                                        <p:tgtEl>
                                          <p:spTgt spid="297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9708"/>
                                        </p:tgtEl>
                                        <p:attrNameLst>
                                          <p:attrName>style.visibility</p:attrName>
                                        </p:attrNameLst>
                                      </p:cBhvr>
                                      <p:to>
                                        <p:strVal val="visible"/>
                                      </p:to>
                                    </p:set>
                                    <p:animEffect transition="in" filter="wipe(up)">
                                      <p:cBhvr>
                                        <p:cTn id="21" dur="500"/>
                                        <p:tgtEl>
                                          <p:spTgt spid="29708"/>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9709"/>
                                        </p:tgtEl>
                                        <p:attrNameLst>
                                          <p:attrName>style.visibility</p:attrName>
                                        </p:attrNameLst>
                                      </p:cBhvr>
                                      <p:to>
                                        <p:strVal val="visible"/>
                                      </p:to>
                                    </p:set>
                                    <p:animEffect transition="in" filter="wipe(left)">
                                      <p:cBhvr>
                                        <p:cTn id="25" dur="500"/>
                                        <p:tgtEl>
                                          <p:spTgt spid="2970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9710"/>
                                        </p:tgtEl>
                                        <p:attrNameLst>
                                          <p:attrName>style.visibility</p:attrName>
                                        </p:attrNameLst>
                                      </p:cBhvr>
                                      <p:to>
                                        <p:strVal val="visible"/>
                                      </p:to>
                                    </p:set>
                                    <p:animEffect transition="in" filter="wipe(up)">
                                      <p:cBhvr>
                                        <p:cTn id="30" dur="500"/>
                                        <p:tgtEl>
                                          <p:spTgt spid="29710"/>
                                        </p:tgtEl>
                                      </p:cBhvr>
                                    </p:animEffect>
                                  </p:childTnLst>
                                </p:cTn>
                              </p:par>
                            </p:childTnLst>
                          </p:cTn>
                        </p:par>
                        <p:par>
                          <p:cTn id="31" fill="hold" nodeType="after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9711"/>
                                        </p:tgtEl>
                                        <p:attrNameLst>
                                          <p:attrName>style.visibility</p:attrName>
                                        </p:attrNameLst>
                                      </p:cBhvr>
                                      <p:to>
                                        <p:strVal val="visible"/>
                                      </p:to>
                                    </p:set>
                                    <p:animEffect transition="in" filter="wipe(left)">
                                      <p:cBhvr>
                                        <p:cTn id="34" dur="500"/>
                                        <p:tgtEl>
                                          <p:spTgt spid="297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9712"/>
                                        </p:tgtEl>
                                        <p:attrNameLst>
                                          <p:attrName>style.visibility</p:attrName>
                                        </p:attrNameLst>
                                      </p:cBhvr>
                                      <p:to>
                                        <p:strVal val="visible"/>
                                      </p:to>
                                    </p:set>
                                    <p:animEffect transition="in" filter="wipe(up)">
                                      <p:cBhvr>
                                        <p:cTn id="39" dur="500"/>
                                        <p:tgtEl>
                                          <p:spTgt spid="29712"/>
                                        </p:tgtEl>
                                      </p:cBhvr>
                                    </p:animEffect>
                                  </p:childTnLst>
                                </p:cTn>
                              </p:par>
                            </p:childTnLst>
                          </p:cTn>
                        </p:par>
                        <p:par>
                          <p:cTn id="40" fill="hold" nodeType="afterGroup">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9713"/>
                                        </p:tgtEl>
                                        <p:attrNameLst>
                                          <p:attrName>style.visibility</p:attrName>
                                        </p:attrNameLst>
                                      </p:cBhvr>
                                      <p:to>
                                        <p:strVal val="visible"/>
                                      </p:to>
                                    </p:set>
                                    <p:animEffect transition="in" filter="wipe(left)">
                                      <p:cBhvr>
                                        <p:cTn id="43" dur="500"/>
                                        <p:tgtEl>
                                          <p:spTgt spid="2971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9714"/>
                                        </p:tgtEl>
                                        <p:attrNameLst>
                                          <p:attrName>style.visibility</p:attrName>
                                        </p:attrNameLst>
                                      </p:cBhvr>
                                      <p:to>
                                        <p:strVal val="visible"/>
                                      </p:to>
                                    </p:set>
                                    <p:animEffect transition="in" filter="wipe(up)">
                                      <p:cBhvr>
                                        <p:cTn id="48" dur="500"/>
                                        <p:tgtEl>
                                          <p:spTgt spid="29714"/>
                                        </p:tgtEl>
                                      </p:cBhvr>
                                    </p:animEffect>
                                  </p:childTnLst>
                                </p:cTn>
                              </p:par>
                            </p:childTnLst>
                          </p:cTn>
                        </p:par>
                        <p:par>
                          <p:cTn id="49" fill="hold" nodeType="afterGroup">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9715"/>
                                        </p:tgtEl>
                                        <p:attrNameLst>
                                          <p:attrName>style.visibility</p:attrName>
                                        </p:attrNameLst>
                                      </p:cBhvr>
                                      <p:to>
                                        <p:strVal val="visible"/>
                                      </p:to>
                                    </p:set>
                                    <p:animEffect transition="in" filter="wipe(left)">
                                      <p:cBhvr>
                                        <p:cTn id="52" dur="500"/>
                                        <p:tgtEl>
                                          <p:spTgt spid="2971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9716"/>
                                        </p:tgtEl>
                                        <p:attrNameLst>
                                          <p:attrName>style.visibility</p:attrName>
                                        </p:attrNameLst>
                                      </p:cBhvr>
                                      <p:to>
                                        <p:strVal val="visible"/>
                                      </p:to>
                                    </p:set>
                                    <p:animEffect transition="in" filter="wipe(up)">
                                      <p:cBhvr>
                                        <p:cTn id="57" dur="500"/>
                                        <p:tgtEl>
                                          <p:spTgt spid="29716"/>
                                        </p:tgtEl>
                                      </p:cBhvr>
                                    </p:animEffect>
                                  </p:childTnLst>
                                </p:cTn>
                              </p:par>
                            </p:childTnLst>
                          </p:cTn>
                        </p:par>
                        <p:par>
                          <p:cTn id="58" fill="hold" nodeType="afterGroup">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9717"/>
                                        </p:tgtEl>
                                        <p:attrNameLst>
                                          <p:attrName>style.visibility</p:attrName>
                                        </p:attrNameLst>
                                      </p:cBhvr>
                                      <p:to>
                                        <p:strVal val="visible"/>
                                      </p:to>
                                    </p:set>
                                    <p:animEffect transition="in" filter="wipe(left)">
                                      <p:cBhvr>
                                        <p:cTn id="61" dur="500"/>
                                        <p:tgtEl>
                                          <p:spTgt spid="2971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9718"/>
                                        </p:tgtEl>
                                        <p:attrNameLst>
                                          <p:attrName>style.visibility</p:attrName>
                                        </p:attrNameLst>
                                      </p:cBhvr>
                                      <p:to>
                                        <p:strVal val="visible"/>
                                      </p:to>
                                    </p:set>
                                    <p:animEffect transition="in" filter="wipe(up)">
                                      <p:cBhvr>
                                        <p:cTn id="66" dur="500"/>
                                        <p:tgtEl>
                                          <p:spTgt spid="29718"/>
                                        </p:tgtEl>
                                      </p:cBhvr>
                                    </p:animEffect>
                                  </p:childTnLst>
                                </p:cTn>
                              </p:par>
                            </p:childTnLst>
                          </p:cTn>
                        </p:par>
                        <p:par>
                          <p:cTn id="67" fill="hold" nodeType="afterGroup">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9719"/>
                                        </p:tgtEl>
                                        <p:attrNameLst>
                                          <p:attrName>style.visibility</p:attrName>
                                        </p:attrNameLst>
                                      </p:cBhvr>
                                      <p:to>
                                        <p:strVal val="visible"/>
                                      </p:to>
                                    </p:set>
                                    <p:animEffect transition="in" filter="wipe(left)">
                                      <p:cBhvr>
                                        <p:cTn id="70" dur="500"/>
                                        <p:tgtEl>
                                          <p:spTgt spid="2971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9727"/>
                                        </p:tgtEl>
                                        <p:attrNameLst>
                                          <p:attrName>style.visibility</p:attrName>
                                        </p:attrNameLst>
                                      </p:cBhvr>
                                      <p:to>
                                        <p:strVal val="visible"/>
                                      </p:to>
                                    </p:set>
                                    <p:animEffect transition="in" filter="wipe(left)">
                                      <p:cBhvr>
                                        <p:cTn id="75" dur="500"/>
                                        <p:tgtEl>
                                          <p:spTgt spid="29727"/>
                                        </p:tgtEl>
                                      </p:cBhvr>
                                    </p:animEffect>
                                  </p:childTnLst>
                                </p:cTn>
                              </p:par>
                            </p:childTnLst>
                          </p:cTn>
                        </p:par>
                        <p:par>
                          <p:cTn id="76" fill="hold" nodeType="afterGroup">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9728"/>
                                        </p:tgtEl>
                                        <p:attrNameLst>
                                          <p:attrName>style.visibility</p:attrName>
                                        </p:attrNameLst>
                                      </p:cBhvr>
                                      <p:to>
                                        <p:strVal val="visible"/>
                                      </p:to>
                                    </p:set>
                                    <p:animEffect transition="in" filter="wipe(left)">
                                      <p:cBhvr>
                                        <p:cTn id="79" dur="500"/>
                                        <p:tgtEl>
                                          <p:spTgt spid="29728"/>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9729"/>
                                        </p:tgtEl>
                                        <p:attrNameLst>
                                          <p:attrName>style.visibility</p:attrName>
                                        </p:attrNameLst>
                                      </p:cBhvr>
                                      <p:to>
                                        <p:strVal val="visible"/>
                                      </p:to>
                                    </p:set>
                                    <p:animEffect transition="in" filter="wipe(left)">
                                      <p:cBhvr>
                                        <p:cTn id="84" dur="500"/>
                                        <p:tgtEl>
                                          <p:spTgt spid="29729"/>
                                        </p:tgtEl>
                                      </p:cBhvr>
                                    </p:animEffect>
                                  </p:childTnLst>
                                </p:cTn>
                              </p:par>
                            </p:childTnLst>
                          </p:cTn>
                        </p:par>
                        <p:par>
                          <p:cTn id="85" fill="hold" nodeType="afterGroup">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9730"/>
                                        </p:tgtEl>
                                        <p:attrNameLst>
                                          <p:attrName>style.visibility</p:attrName>
                                        </p:attrNameLst>
                                      </p:cBhvr>
                                      <p:to>
                                        <p:strVal val="visible"/>
                                      </p:to>
                                    </p:set>
                                    <p:animEffect transition="in" filter="wipe(left)">
                                      <p:cBhvr>
                                        <p:cTn id="88" dur="500"/>
                                        <p:tgtEl>
                                          <p:spTgt spid="2973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29720"/>
                                        </p:tgtEl>
                                        <p:attrNameLst>
                                          <p:attrName>style.visibility</p:attrName>
                                        </p:attrNameLst>
                                      </p:cBhvr>
                                      <p:to>
                                        <p:strVal val="visible"/>
                                      </p:to>
                                    </p:set>
                                    <p:animEffect transition="in" filter="wipe(up)">
                                      <p:cBhvr>
                                        <p:cTn id="93" dur="500"/>
                                        <p:tgtEl>
                                          <p:spTgt spid="29720"/>
                                        </p:tgtEl>
                                      </p:cBhvr>
                                    </p:animEffect>
                                  </p:childTnLst>
                                </p:cTn>
                              </p:par>
                            </p:childTnLst>
                          </p:cTn>
                        </p:par>
                        <p:par>
                          <p:cTn id="94" fill="hold" nodeType="afterGroup">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9721"/>
                                        </p:tgtEl>
                                        <p:attrNameLst>
                                          <p:attrName>style.visibility</p:attrName>
                                        </p:attrNameLst>
                                      </p:cBhvr>
                                      <p:to>
                                        <p:strVal val="visible"/>
                                      </p:to>
                                    </p:set>
                                    <p:animEffect transition="in" filter="wipe(left)">
                                      <p:cBhvr>
                                        <p:cTn id="97" dur="500"/>
                                        <p:tgtEl>
                                          <p:spTgt spid="29721"/>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29723"/>
                                        </p:tgtEl>
                                        <p:attrNameLst>
                                          <p:attrName>style.visibility</p:attrName>
                                        </p:attrNameLst>
                                      </p:cBhvr>
                                      <p:to>
                                        <p:strVal val="visible"/>
                                      </p:to>
                                    </p:set>
                                    <p:animEffect transition="in" filter="wipe(up)">
                                      <p:cBhvr>
                                        <p:cTn id="102" dur="500"/>
                                        <p:tgtEl>
                                          <p:spTgt spid="29723"/>
                                        </p:tgtEl>
                                      </p:cBhvr>
                                    </p:animEffect>
                                  </p:childTnLst>
                                </p:cTn>
                              </p:par>
                            </p:childTnLst>
                          </p:cTn>
                        </p:par>
                        <p:par>
                          <p:cTn id="103" fill="hold" nodeType="afterGroup">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29724"/>
                                        </p:tgtEl>
                                        <p:attrNameLst>
                                          <p:attrName>style.visibility</p:attrName>
                                        </p:attrNameLst>
                                      </p:cBhvr>
                                      <p:to>
                                        <p:strVal val="visible"/>
                                      </p:to>
                                    </p:set>
                                    <p:animEffect transition="in" filter="wipe(left)">
                                      <p:cBhvr>
                                        <p:cTn id="106" dur="500"/>
                                        <p:tgtEl>
                                          <p:spTgt spid="2972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29725"/>
                                        </p:tgtEl>
                                        <p:attrNameLst>
                                          <p:attrName>style.visibility</p:attrName>
                                        </p:attrNameLst>
                                      </p:cBhvr>
                                      <p:to>
                                        <p:strVal val="visible"/>
                                      </p:to>
                                    </p:set>
                                    <p:animEffect transition="in" filter="wipe(up)">
                                      <p:cBhvr>
                                        <p:cTn id="111" dur="500"/>
                                        <p:tgtEl>
                                          <p:spTgt spid="29725"/>
                                        </p:tgtEl>
                                      </p:cBhvr>
                                    </p:animEffect>
                                  </p:childTnLst>
                                </p:cTn>
                              </p:par>
                            </p:childTnLst>
                          </p:cTn>
                        </p:par>
                        <p:par>
                          <p:cTn id="112" fill="hold" nodeType="afterGroup">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9726"/>
                                        </p:tgtEl>
                                        <p:attrNameLst>
                                          <p:attrName>style.visibility</p:attrName>
                                        </p:attrNameLst>
                                      </p:cBhvr>
                                      <p:to>
                                        <p:strVal val="visible"/>
                                      </p:to>
                                    </p:set>
                                    <p:animEffect transition="in" filter="wipe(left)">
                                      <p:cBhvr>
                                        <p:cTn id="115" dur="500"/>
                                        <p:tgtEl>
                                          <p:spTgt spid="29726"/>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9731"/>
                                        </p:tgtEl>
                                        <p:attrNameLst>
                                          <p:attrName>style.visibility</p:attrName>
                                        </p:attrNameLst>
                                      </p:cBhvr>
                                      <p:to>
                                        <p:strVal val="visible"/>
                                      </p:to>
                                    </p:set>
                                    <p:animEffect transition="in" filter="wipe(up)">
                                      <p:cBhvr>
                                        <p:cTn id="120" dur="500"/>
                                        <p:tgtEl>
                                          <p:spTgt spid="29731"/>
                                        </p:tgtEl>
                                      </p:cBhvr>
                                    </p:animEffect>
                                  </p:childTnLst>
                                </p:cTn>
                              </p:par>
                            </p:childTnLst>
                          </p:cTn>
                        </p:par>
                        <p:par>
                          <p:cTn id="121" fill="hold" nodeType="afterGroup">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29732"/>
                                        </p:tgtEl>
                                        <p:attrNameLst>
                                          <p:attrName>style.visibility</p:attrName>
                                        </p:attrNameLst>
                                      </p:cBhvr>
                                      <p:to>
                                        <p:strVal val="visible"/>
                                      </p:to>
                                    </p:set>
                                    <p:animEffect transition="in" filter="wipe(left)">
                                      <p:cBhvr>
                                        <p:cTn id="124" dur="500"/>
                                        <p:tgtEl>
                                          <p:spTgt spid="29732"/>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2" presetClass="entr" presetSubtype="1" fill="hold" grpId="0" nodeType="clickEffect">
                                  <p:stCondLst>
                                    <p:cond delay="0"/>
                                  </p:stCondLst>
                                  <p:childTnLst>
                                    <p:set>
                                      <p:cBhvr>
                                        <p:cTn id="128" dur="1" fill="hold">
                                          <p:stCondLst>
                                            <p:cond delay="0"/>
                                          </p:stCondLst>
                                        </p:cTn>
                                        <p:tgtEl>
                                          <p:spTgt spid="29733"/>
                                        </p:tgtEl>
                                        <p:attrNameLst>
                                          <p:attrName>style.visibility</p:attrName>
                                        </p:attrNameLst>
                                      </p:cBhvr>
                                      <p:to>
                                        <p:strVal val="visible"/>
                                      </p:to>
                                    </p:set>
                                    <p:animEffect transition="in" filter="wipe(up)">
                                      <p:cBhvr>
                                        <p:cTn id="129" dur="500"/>
                                        <p:tgtEl>
                                          <p:spTgt spid="29733"/>
                                        </p:tgtEl>
                                      </p:cBhvr>
                                    </p:animEffect>
                                  </p:childTnLst>
                                </p:cTn>
                              </p:par>
                            </p:childTnLst>
                          </p:cTn>
                        </p:par>
                        <p:par>
                          <p:cTn id="130" fill="hold" nodeType="afterGroup">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9734"/>
                                        </p:tgtEl>
                                        <p:attrNameLst>
                                          <p:attrName>style.visibility</p:attrName>
                                        </p:attrNameLst>
                                      </p:cBhvr>
                                      <p:to>
                                        <p:strVal val="visible"/>
                                      </p:to>
                                    </p:set>
                                    <p:animEffect transition="in" filter="wipe(left)">
                                      <p:cBhvr>
                                        <p:cTn id="133" dur="500"/>
                                        <p:tgtEl>
                                          <p:spTgt spid="29734"/>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29735"/>
                                        </p:tgtEl>
                                        <p:attrNameLst>
                                          <p:attrName>style.visibility</p:attrName>
                                        </p:attrNameLst>
                                      </p:cBhvr>
                                      <p:to>
                                        <p:strVal val="visible"/>
                                      </p:to>
                                    </p:set>
                                    <p:animEffect transition="in" filter="wipe(up)">
                                      <p:cBhvr>
                                        <p:cTn id="138" dur="500"/>
                                        <p:tgtEl>
                                          <p:spTgt spid="29735"/>
                                        </p:tgtEl>
                                      </p:cBhvr>
                                    </p:animEffect>
                                  </p:childTnLst>
                                </p:cTn>
                              </p:par>
                            </p:childTnLst>
                          </p:cTn>
                        </p:par>
                        <p:par>
                          <p:cTn id="139" fill="hold" nodeType="afterGroup">
                            <p:stCondLst>
                              <p:cond delay="500"/>
                            </p:stCondLst>
                            <p:childTnLst>
                              <p:par>
                                <p:cTn id="140" presetID="22" presetClass="entr" presetSubtype="8" fill="hold" grpId="0" nodeType="afterEffect">
                                  <p:stCondLst>
                                    <p:cond delay="0"/>
                                  </p:stCondLst>
                                  <p:childTnLst>
                                    <p:set>
                                      <p:cBhvr>
                                        <p:cTn id="141" dur="1" fill="hold">
                                          <p:stCondLst>
                                            <p:cond delay="0"/>
                                          </p:stCondLst>
                                        </p:cTn>
                                        <p:tgtEl>
                                          <p:spTgt spid="29736"/>
                                        </p:tgtEl>
                                        <p:attrNameLst>
                                          <p:attrName>style.visibility</p:attrName>
                                        </p:attrNameLst>
                                      </p:cBhvr>
                                      <p:to>
                                        <p:strVal val="visible"/>
                                      </p:to>
                                    </p:set>
                                    <p:animEffect transition="in" filter="wipe(left)">
                                      <p:cBhvr>
                                        <p:cTn id="142" dur="500"/>
                                        <p:tgtEl>
                                          <p:spTgt spid="29736"/>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29737"/>
                                        </p:tgtEl>
                                        <p:attrNameLst>
                                          <p:attrName>style.visibility</p:attrName>
                                        </p:attrNameLst>
                                      </p:cBhvr>
                                      <p:to>
                                        <p:strVal val="visible"/>
                                      </p:to>
                                    </p:set>
                                    <p:animEffect transition="in" filter="wipe(up)">
                                      <p:cBhvr>
                                        <p:cTn id="147" dur="500"/>
                                        <p:tgtEl>
                                          <p:spTgt spid="29737"/>
                                        </p:tgtEl>
                                      </p:cBhvr>
                                    </p:animEffect>
                                  </p:childTnLst>
                                </p:cTn>
                              </p:par>
                            </p:childTnLst>
                          </p:cTn>
                        </p:par>
                        <p:par>
                          <p:cTn id="148" fill="hold" nodeType="afterGroup">
                            <p:stCondLst>
                              <p:cond delay="500"/>
                            </p:stCondLst>
                            <p:childTnLst>
                              <p:par>
                                <p:cTn id="149" presetID="22" presetClass="entr" presetSubtype="8" fill="hold" grpId="0" nodeType="afterEffect">
                                  <p:stCondLst>
                                    <p:cond delay="0"/>
                                  </p:stCondLst>
                                  <p:childTnLst>
                                    <p:set>
                                      <p:cBhvr>
                                        <p:cTn id="150" dur="1" fill="hold">
                                          <p:stCondLst>
                                            <p:cond delay="0"/>
                                          </p:stCondLst>
                                        </p:cTn>
                                        <p:tgtEl>
                                          <p:spTgt spid="29738"/>
                                        </p:tgtEl>
                                        <p:attrNameLst>
                                          <p:attrName>style.visibility</p:attrName>
                                        </p:attrNameLst>
                                      </p:cBhvr>
                                      <p:to>
                                        <p:strVal val="visible"/>
                                      </p:to>
                                    </p:set>
                                    <p:animEffect transition="in" filter="wipe(left)">
                                      <p:cBhvr>
                                        <p:cTn id="151" dur="500"/>
                                        <p:tgtEl>
                                          <p:spTgt spid="29738"/>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2" presetClass="entr" presetSubtype="1" fill="hold" grpId="0" nodeType="clickEffect">
                                  <p:stCondLst>
                                    <p:cond delay="0"/>
                                  </p:stCondLst>
                                  <p:childTnLst>
                                    <p:set>
                                      <p:cBhvr>
                                        <p:cTn id="155" dur="1" fill="hold">
                                          <p:stCondLst>
                                            <p:cond delay="0"/>
                                          </p:stCondLst>
                                        </p:cTn>
                                        <p:tgtEl>
                                          <p:spTgt spid="29739"/>
                                        </p:tgtEl>
                                        <p:attrNameLst>
                                          <p:attrName>style.visibility</p:attrName>
                                        </p:attrNameLst>
                                      </p:cBhvr>
                                      <p:to>
                                        <p:strVal val="visible"/>
                                      </p:to>
                                    </p:set>
                                    <p:animEffect transition="in" filter="wipe(up)">
                                      <p:cBhvr>
                                        <p:cTn id="156" dur="500"/>
                                        <p:tgtEl>
                                          <p:spTgt spid="29739"/>
                                        </p:tgtEl>
                                      </p:cBhvr>
                                    </p:animEffect>
                                  </p:childTnLst>
                                </p:cTn>
                              </p:par>
                            </p:childTnLst>
                          </p:cTn>
                        </p:par>
                        <p:par>
                          <p:cTn id="157" fill="hold" nodeType="afterGroup">
                            <p:stCondLst>
                              <p:cond delay="500"/>
                            </p:stCondLst>
                            <p:childTnLst>
                              <p:par>
                                <p:cTn id="158" presetID="22" presetClass="entr" presetSubtype="8" fill="hold" grpId="0" nodeType="afterEffect">
                                  <p:stCondLst>
                                    <p:cond delay="0"/>
                                  </p:stCondLst>
                                  <p:childTnLst>
                                    <p:set>
                                      <p:cBhvr>
                                        <p:cTn id="159" dur="1" fill="hold">
                                          <p:stCondLst>
                                            <p:cond delay="0"/>
                                          </p:stCondLst>
                                        </p:cTn>
                                        <p:tgtEl>
                                          <p:spTgt spid="29740"/>
                                        </p:tgtEl>
                                        <p:attrNameLst>
                                          <p:attrName>style.visibility</p:attrName>
                                        </p:attrNameLst>
                                      </p:cBhvr>
                                      <p:to>
                                        <p:strVal val="visible"/>
                                      </p:to>
                                    </p:set>
                                    <p:animEffect transition="in" filter="wipe(left)">
                                      <p:cBhvr>
                                        <p:cTn id="160" dur="500"/>
                                        <p:tgtEl>
                                          <p:spTgt spid="29740"/>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29742"/>
                                        </p:tgtEl>
                                        <p:attrNameLst>
                                          <p:attrName>style.visibility</p:attrName>
                                        </p:attrNameLst>
                                      </p:cBhvr>
                                      <p:to>
                                        <p:strVal val="visible"/>
                                      </p:to>
                                    </p:set>
                                    <p:animEffect transition="in" filter="wipe(left)">
                                      <p:cBhvr>
                                        <p:cTn id="165" dur="500"/>
                                        <p:tgtEl>
                                          <p:spTgt spid="29742"/>
                                        </p:tgtEl>
                                      </p:cBhvr>
                                    </p:animEffect>
                                  </p:childTnLst>
                                </p:cTn>
                              </p:par>
                            </p:childTnLst>
                          </p:cTn>
                        </p:par>
                        <p:par>
                          <p:cTn id="166" fill="hold" nodeType="afterGroup">
                            <p:stCondLst>
                              <p:cond delay="500"/>
                            </p:stCondLst>
                            <p:childTnLst>
                              <p:par>
                                <p:cTn id="167" presetID="22" presetClass="entr" presetSubtype="8" fill="hold" grpId="0" nodeType="afterEffect">
                                  <p:stCondLst>
                                    <p:cond delay="0"/>
                                  </p:stCondLst>
                                  <p:childTnLst>
                                    <p:set>
                                      <p:cBhvr>
                                        <p:cTn id="168" dur="1" fill="hold">
                                          <p:stCondLst>
                                            <p:cond delay="0"/>
                                          </p:stCondLst>
                                        </p:cTn>
                                        <p:tgtEl>
                                          <p:spTgt spid="29741"/>
                                        </p:tgtEl>
                                        <p:attrNameLst>
                                          <p:attrName>style.visibility</p:attrName>
                                        </p:attrNameLst>
                                      </p:cBhvr>
                                      <p:to>
                                        <p:strVal val="visible"/>
                                      </p:to>
                                    </p:set>
                                    <p:animEffect transition="in" filter="wipe(left)">
                                      <p:cBhvr>
                                        <p:cTn id="169" dur="500"/>
                                        <p:tgtEl>
                                          <p:spTgt spid="29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P spid="29707" grpId="0"/>
      <p:bldP spid="29708" grpId="0" animBg="1"/>
      <p:bldP spid="29709" grpId="0"/>
      <p:bldP spid="29710" grpId="0" animBg="1"/>
      <p:bldP spid="29712" grpId="0" animBg="1"/>
      <p:bldP spid="29713" grpId="0"/>
      <p:bldP spid="29714" grpId="0" animBg="1"/>
      <p:bldP spid="29715" grpId="0"/>
      <p:bldP spid="29716" grpId="0" animBg="1"/>
      <p:bldP spid="29717" grpId="0"/>
      <p:bldP spid="29718" grpId="0" animBg="1"/>
      <p:bldP spid="29719" grpId="0"/>
      <p:bldP spid="29720" grpId="0" animBg="1"/>
      <p:bldP spid="29723" grpId="0" animBg="1"/>
      <p:bldP spid="29724" grpId="0"/>
      <p:bldP spid="29725" grpId="0" animBg="1"/>
      <p:bldP spid="29726" grpId="0"/>
      <p:bldP spid="29727" grpId="0" animBg="1"/>
      <p:bldP spid="29728" grpId="0"/>
      <p:bldP spid="29729" grpId="0" animBg="1"/>
      <p:bldP spid="29730" grpId="0"/>
      <p:bldP spid="29711" grpId="0"/>
      <p:bldP spid="29721" grpId="0"/>
      <p:bldP spid="29731" grpId="0" animBg="1"/>
      <p:bldP spid="29732" grpId="0"/>
      <p:bldP spid="29733" grpId="0" animBg="1"/>
      <p:bldP spid="29734" grpId="0"/>
      <p:bldP spid="29735" grpId="0" animBg="1"/>
      <p:bldP spid="29736" grpId="0"/>
      <p:bldP spid="29737" grpId="0" animBg="1"/>
      <p:bldP spid="29738" grpId="0"/>
      <p:bldP spid="29739" grpId="0" animBg="1"/>
      <p:bldP spid="29740" grpId="0"/>
      <p:bldP spid="29741" grpId="0"/>
      <p:bldP spid="29742" grpId="0" animBg="1"/>
      <p:bldP spid="2974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3" name="Picture 2" descr="2corinthians4_7-tex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idx="4294967295"/>
          </p:nvPr>
        </p:nvSpPr>
        <p:spPr>
          <a:xfrm>
            <a:off x="3886200" y="0"/>
            <a:ext cx="5257800" cy="20574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a:cs typeface="Arial"/>
              </a:rPr>
              <a:t>There</a:t>
            </a:r>
            <a:r>
              <a:rPr lang="fr-FR" altLang="ja-JP" sz="4800" b="1" dirty="0">
                <a:solidFill>
                  <a:schemeClr val="bg1"/>
                </a:solidFill>
                <a:latin typeface="Arial"/>
                <a:cs typeface="Arial"/>
              </a:rPr>
              <a:t>'</a:t>
            </a:r>
            <a:r>
              <a:rPr lang="en-US" sz="4800" b="1" dirty="0">
                <a:solidFill>
                  <a:schemeClr val="bg1"/>
                </a:solidFill>
                <a:latin typeface="Arial"/>
                <a:cs typeface="Arial"/>
              </a:rPr>
              <a:t>s a reason they</a:t>
            </a:r>
            <a:r>
              <a:rPr lang="fr-FR" altLang="ja-JP" sz="4800" b="1" dirty="0">
                <a:solidFill>
                  <a:schemeClr val="bg1"/>
                </a:solidFill>
                <a:latin typeface="Arial"/>
                <a:cs typeface="Arial"/>
              </a:rPr>
              <a:t>'</a:t>
            </a:r>
            <a:r>
              <a:rPr lang="en-US" sz="4800" b="1" dirty="0">
                <a:solidFill>
                  <a:schemeClr val="bg1"/>
                </a:solidFill>
                <a:latin typeface="Arial"/>
                <a:cs typeface="Arial"/>
              </a:rPr>
              <a:t>re called </a:t>
            </a:r>
            <a:r>
              <a:rPr lang="ja-JP" altLang="en-US" sz="4800" b="1" dirty="0">
                <a:solidFill>
                  <a:schemeClr val="bg1"/>
                </a:solidFill>
                <a:latin typeface="Arial"/>
                <a:cs typeface="Arial"/>
              </a:rPr>
              <a:t>“</a:t>
            </a:r>
            <a:r>
              <a:rPr lang="en-US" sz="4800" b="1" dirty="0">
                <a:solidFill>
                  <a:schemeClr val="bg1"/>
                </a:solidFill>
                <a:latin typeface="Arial"/>
                <a:cs typeface="Arial"/>
              </a:rPr>
              <a:t>gifts</a:t>
            </a:r>
            <a:r>
              <a:rPr lang="ja-JP" altLang="en-US" sz="4800" b="1" dirty="0">
                <a:solidFill>
                  <a:schemeClr val="bg1"/>
                </a:solidFill>
                <a:latin typeface="Arial"/>
                <a:cs typeface="Arial"/>
              </a:rPr>
              <a:t>”</a:t>
            </a:r>
            <a:r>
              <a:rPr lang="en-US" sz="4800" b="1" dirty="0">
                <a:solidFill>
                  <a:schemeClr val="bg1"/>
                </a:solidFill>
                <a:latin typeface="Arial"/>
                <a:cs typeface="Arial"/>
              </a:rPr>
              <a:t>…</a:t>
            </a:r>
            <a:endParaRPr lang="en-US" sz="4800" b="1" dirty="0">
              <a:latin typeface="Arial"/>
              <a:cs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90600" y="2438400"/>
            <a:ext cx="7543800" cy="4191000"/>
          </a:xfrm>
        </p:spPr>
        <p:txBody>
          <a:bodyPr/>
          <a:lstStyle/>
          <a:p>
            <a:pPr eaLnBrk="1" hangingPunct="1">
              <a:defRPr/>
            </a:pPr>
            <a:r>
              <a:rPr lang="en-US" sz="8800" b="1"/>
              <a:t>Can a Christian receive more than one gift?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29"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ctrTitle"/>
          </p:nvPr>
        </p:nvSpPr>
        <p:spPr>
          <a:xfrm>
            <a:off x="914400" y="533400"/>
            <a:ext cx="8153400" cy="838200"/>
          </a:xfrm>
          <a:effectLst>
            <a:outerShdw blurRad="63500" dist="107763" dir="8100000" algn="ctr" rotWithShape="0">
              <a:schemeClr val="tx2">
                <a:alpha val="74998"/>
              </a:schemeClr>
            </a:outerShdw>
          </a:effectLst>
        </p:spPr>
        <p:txBody>
          <a:bodyPr/>
          <a:lstStyle/>
          <a:p>
            <a:pPr eaLnBrk="1" hangingPunct="1">
              <a:defRPr/>
            </a:pPr>
            <a:r>
              <a:rPr lang="en-US" sz="4800" b="1">
                <a:solidFill>
                  <a:schemeClr val="bg1"/>
                </a:solidFill>
                <a:latin typeface="Arial"/>
                <a:cs typeface="Arial"/>
              </a:rPr>
              <a:t>Two Views on Giftedness</a:t>
            </a:r>
            <a:endParaRPr lang="en-US" sz="5400">
              <a:solidFill>
                <a:schemeClr val="bg1"/>
              </a:solidFill>
              <a:latin typeface="Arial"/>
              <a:cs typeface="Arial"/>
            </a:endParaRPr>
          </a:p>
        </p:txBody>
      </p:sp>
      <p:sp>
        <p:nvSpPr>
          <p:cNvPr id="45061" name="Rectangle 5"/>
          <p:cNvSpPr>
            <a:spLocks noChangeArrowheads="1"/>
          </p:cNvSpPr>
          <p:nvPr/>
        </p:nvSpPr>
        <p:spPr bwMode="auto">
          <a:xfrm>
            <a:off x="5029200" y="1524000"/>
            <a:ext cx="3581400" cy="1066800"/>
          </a:xfrm>
          <a:prstGeom prst="rect">
            <a:avLst/>
          </a:prstGeom>
          <a:noFill/>
          <a:ln>
            <a:noFill/>
          </a:ln>
          <a:effectLst>
            <a:outerShdw blurRad="63500" dist="107763" dir="81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1" hangingPunct="1">
              <a:spcBef>
                <a:spcPct val="20000"/>
              </a:spcBef>
              <a:defRPr/>
            </a:pPr>
            <a:r>
              <a:rPr lang="en-US" sz="3200" b="1" i="1">
                <a:solidFill>
                  <a:srgbClr val="000000"/>
                </a:solidFill>
                <a:latin typeface="Arial"/>
                <a:cs typeface="Arial"/>
              </a:rPr>
              <a:t>Christians Can Have Many Gifts</a:t>
            </a:r>
            <a:endParaRPr lang="en-US" sz="3200" b="1">
              <a:solidFill>
                <a:srgbClr val="000000"/>
              </a:solidFill>
              <a:latin typeface="Arial"/>
              <a:cs typeface="Arial"/>
            </a:endParaRPr>
          </a:p>
        </p:txBody>
      </p:sp>
      <p:sp>
        <p:nvSpPr>
          <p:cNvPr id="45062" name="Rectangle 6"/>
          <p:cNvSpPr>
            <a:spLocks noChangeArrowheads="1"/>
          </p:cNvSpPr>
          <p:nvPr/>
        </p:nvSpPr>
        <p:spPr bwMode="auto">
          <a:xfrm>
            <a:off x="8575675" y="0"/>
            <a:ext cx="565150" cy="457200"/>
          </a:xfrm>
          <a:prstGeom prst="rect">
            <a:avLst/>
          </a:prstGeom>
          <a:noFill/>
          <a:ln>
            <a:noFill/>
          </a:ln>
          <a:effectLst/>
          <a:extLst>
            <a:ext uri="{909E8E84-426E-40dd-AFC4-6F175D3DCCD1}">
              <a14:hiddenFill xmlns="" xmlns:a14="http://schemas.microsoft.com/office/drawing/2010/main">
                <a:gradFill rotWithShape="0">
                  <a:gsLst>
                    <a:gs pos="0">
                      <a:schemeClr val="bg1"/>
                    </a:gs>
                    <a:gs pos="100000">
                      <a:schemeClr val="bg1">
                        <a:gamma/>
                        <a:shade val="46275"/>
                        <a:invGamma/>
                      </a:schemeClr>
                    </a:gs>
                  </a:gsLst>
                  <a:path path="shape">
                    <a:fillToRect l="50000" t="50000" r="50000" b="50000"/>
                  </a:path>
                </a:gra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DDDDDD">
                      <a:alpha val="74998"/>
                    </a:srgbClr>
                  </a:outerShdw>
                </a:effectLst>
              </a14:hiddenEffects>
            </a:ext>
          </a:extLst>
        </p:spPr>
        <p:txBody>
          <a:bodyPr>
            <a:spAutoFit/>
          </a:bodyPr>
          <a:lstStyle/>
          <a:p>
            <a:pPr algn="ctr">
              <a:defRPr/>
            </a:pPr>
            <a:r>
              <a:rPr lang="en-US" b="1">
                <a:solidFill>
                  <a:srgbClr val="FFFFFF"/>
                </a:solidFill>
                <a:latin typeface="Arial"/>
                <a:cs typeface="Arial"/>
              </a:rPr>
              <a:t>44</a:t>
            </a:r>
          </a:p>
        </p:txBody>
      </p:sp>
      <p:sp>
        <p:nvSpPr>
          <p:cNvPr id="45063" name="Rectangle 7"/>
          <p:cNvSpPr>
            <a:spLocks noChangeArrowheads="1"/>
          </p:cNvSpPr>
          <p:nvPr/>
        </p:nvSpPr>
        <p:spPr bwMode="auto">
          <a:xfrm>
            <a:off x="990600" y="2971800"/>
            <a:ext cx="3581400" cy="2286000"/>
          </a:xfrm>
          <a:prstGeom prst="rect">
            <a:avLst/>
          </a:prstGeom>
          <a:noFill/>
          <a:ln>
            <a:noFill/>
          </a:ln>
          <a:effectLst>
            <a:outerShdw blurRad="63500" dist="107763" dir="81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609600" indent="-609600" eaLnBrk="1" hangingPunct="1">
              <a:spcBef>
                <a:spcPct val="20000"/>
              </a:spcBef>
              <a:buFont typeface="Arial" charset="0"/>
              <a:buAutoNum type="arabicPeriod"/>
              <a:defRPr/>
            </a:pPr>
            <a:r>
              <a:rPr lang="ja-JP" altLang="en-US" sz="3200" b="1">
                <a:solidFill>
                  <a:srgbClr val="000000"/>
                </a:solidFill>
                <a:latin typeface="Arial"/>
                <a:cs typeface="Arial"/>
              </a:rPr>
              <a:t>“</a:t>
            </a:r>
            <a:r>
              <a:rPr lang="en-US" sz="3200" b="1">
                <a:solidFill>
                  <a:srgbClr val="000000"/>
                </a:solidFill>
                <a:latin typeface="Arial"/>
                <a:cs typeface="Arial"/>
              </a:rPr>
              <a:t>Gift</a:t>
            </a:r>
            <a:r>
              <a:rPr lang="ja-JP" altLang="en-US" sz="3200" b="1">
                <a:solidFill>
                  <a:srgbClr val="000000"/>
                </a:solidFill>
                <a:latin typeface="Arial"/>
                <a:cs typeface="Arial"/>
              </a:rPr>
              <a:t>”</a:t>
            </a:r>
            <a:r>
              <a:rPr lang="en-US" sz="3200" b="1">
                <a:solidFill>
                  <a:srgbClr val="000000"/>
                </a:solidFill>
                <a:latin typeface="Arial"/>
                <a:cs typeface="Arial"/>
              </a:rPr>
              <a:t> singular</a:t>
            </a:r>
          </a:p>
          <a:p>
            <a:pPr marL="609600" indent="-609600" eaLnBrk="1" hangingPunct="1">
              <a:spcBef>
                <a:spcPct val="20000"/>
              </a:spcBef>
              <a:buFont typeface="Arial" charset="0"/>
              <a:buAutoNum type="arabicPeriod"/>
              <a:defRPr/>
            </a:pPr>
            <a:r>
              <a:rPr lang="en-US" sz="3200" b="1">
                <a:solidFill>
                  <a:srgbClr val="000000"/>
                </a:solidFill>
                <a:latin typeface="Arial"/>
                <a:cs typeface="Arial"/>
              </a:rPr>
              <a:t>Body part</a:t>
            </a:r>
          </a:p>
          <a:p>
            <a:pPr marL="609600" indent="-609600" eaLnBrk="1" hangingPunct="1">
              <a:spcBef>
                <a:spcPct val="20000"/>
              </a:spcBef>
              <a:buFont typeface="Arial" charset="0"/>
              <a:buAutoNum type="arabicPeriod"/>
              <a:defRPr/>
            </a:pPr>
            <a:r>
              <a:rPr lang="en-US" sz="3200" b="1">
                <a:solidFill>
                  <a:srgbClr val="000000"/>
                </a:solidFill>
                <a:latin typeface="Arial"/>
                <a:cs typeface="Arial"/>
              </a:rPr>
              <a:t>Concentrate</a:t>
            </a:r>
          </a:p>
        </p:txBody>
      </p:sp>
      <p:sp>
        <p:nvSpPr>
          <p:cNvPr id="45064" name="Rectangle 8"/>
          <p:cNvSpPr>
            <a:spLocks noChangeArrowheads="1"/>
          </p:cNvSpPr>
          <p:nvPr/>
        </p:nvSpPr>
        <p:spPr bwMode="auto">
          <a:xfrm>
            <a:off x="5029200" y="2971800"/>
            <a:ext cx="3581400" cy="2286000"/>
          </a:xfrm>
          <a:prstGeom prst="rect">
            <a:avLst/>
          </a:prstGeom>
          <a:noFill/>
          <a:ln>
            <a:noFill/>
          </a:ln>
          <a:effectLst>
            <a:outerShdw blurRad="63500" dist="107763" dir="81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609600" indent="-609600" eaLnBrk="1" hangingPunct="1">
              <a:spcBef>
                <a:spcPct val="20000"/>
              </a:spcBef>
              <a:buFont typeface="Arial" charset="0"/>
              <a:buAutoNum type="arabicPeriod"/>
              <a:defRPr/>
            </a:pPr>
            <a:r>
              <a:rPr lang="ja-JP" altLang="en-US" sz="3200" b="1">
                <a:solidFill>
                  <a:srgbClr val="000000"/>
                </a:solidFill>
                <a:latin typeface="Arial"/>
                <a:cs typeface="Arial"/>
              </a:rPr>
              <a:t>“</a:t>
            </a:r>
            <a:r>
              <a:rPr lang="en-US" sz="3200" b="1">
                <a:solidFill>
                  <a:srgbClr val="000000"/>
                </a:solidFill>
                <a:latin typeface="Arial"/>
                <a:cs typeface="Arial"/>
              </a:rPr>
              <a:t>Gift</a:t>
            </a:r>
            <a:r>
              <a:rPr lang="ja-JP" altLang="en-US" sz="3200" b="1">
                <a:solidFill>
                  <a:srgbClr val="000000"/>
                </a:solidFill>
                <a:latin typeface="Arial"/>
                <a:cs typeface="Arial"/>
              </a:rPr>
              <a:t>”</a:t>
            </a:r>
            <a:r>
              <a:rPr lang="en-US" sz="3200" b="1">
                <a:solidFill>
                  <a:srgbClr val="000000"/>
                </a:solidFill>
                <a:latin typeface="Arial"/>
                <a:cs typeface="Arial"/>
              </a:rPr>
              <a:t> = </a:t>
            </a:r>
            <a:r>
              <a:rPr lang="ja-JP" altLang="en-US" sz="3200" b="1">
                <a:solidFill>
                  <a:srgbClr val="000000"/>
                </a:solidFill>
                <a:latin typeface="Arial"/>
                <a:cs typeface="Arial"/>
              </a:rPr>
              <a:t>“</a:t>
            </a:r>
            <a:r>
              <a:rPr lang="en-US" sz="3200" b="1">
                <a:solidFill>
                  <a:srgbClr val="000000"/>
                </a:solidFill>
                <a:latin typeface="Arial"/>
                <a:cs typeface="Arial"/>
              </a:rPr>
              <a:t>A</a:t>
            </a:r>
            <a:r>
              <a:rPr lang="ja-JP" altLang="en-US" sz="3200" b="1">
                <a:solidFill>
                  <a:srgbClr val="000000"/>
                </a:solidFill>
                <a:latin typeface="Arial"/>
                <a:cs typeface="Arial"/>
              </a:rPr>
              <a:t>”</a:t>
            </a:r>
            <a:endParaRPr lang="en-US" sz="3200" b="1">
              <a:solidFill>
                <a:srgbClr val="000000"/>
              </a:solidFill>
              <a:latin typeface="Arial"/>
              <a:cs typeface="Arial"/>
            </a:endParaRPr>
          </a:p>
          <a:p>
            <a:pPr marL="609600" indent="-609600" eaLnBrk="1" hangingPunct="1">
              <a:spcBef>
                <a:spcPct val="20000"/>
              </a:spcBef>
              <a:buFont typeface="Arial" charset="0"/>
              <a:buAutoNum type="arabicPeriod"/>
              <a:defRPr/>
            </a:pPr>
            <a:r>
              <a:rPr lang="en-US" sz="3200" b="1">
                <a:solidFill>
                  <a:srgbClr val="000000"/>
                </a:solidFill>
                <a:latin typeface="Arial"/>
                <a:cs typeface="Arial"/>
              </a:rPr>
              <a:t>Symbols</a:t>
            </a:r>
          </a:p>
          <a:p>
            <a:pPr marL="609600" indent="-609600" eaLnBrk="1" hangingPunct="1">
              <a:spcBef>
                <a:spcPct val="20000"/>
              </a:spcBef>
              <a:buFont typeface="Arial" charset="0"/>
              <a:buAutoNum type="arabicPeriod"/>
              <a:defRPr/>
            </a:pPr>
            <a:r>
              <a:rPr lang="en-US" sz="3200" b="1">
                <a:solidFill>
                  <a:srgbClr val="000000"/>
                </a:solidFill>
                <a:latin typeface="Arial"/>
                <a:cs typeface="Arial"/>
              </a:rPr>
              <a:t>NIV</a:t>
            </a:r>
          </a:p>
          <a:p>
            <a:pPr marL="609600" indent="-609600" eaLnBrk="1" hangingPunct="1">
              <a:spcBef>
                <a:spcPct val="20000"/>
              </a:spcBef>
              <a:buFont typeface="Arial" charset="0"/>
              <a:buAutoNum type="arabicPeriod"/>
              <a:defRPr/>
            </a:pPr>
            <a:r>
              <a:rPr lang="en-US" sz="3200" b="1">
                <a:solidFill>
                  <a:srgbClr val="000000"/>
                </a:solidFill>
                <a:latin typeface="Arial"/>
                <a:cs typeface="Arial"/>
              </a:rPr>
              <a:t>NT examples</a:t>
            </a:r>
          </a:p>
        </p:txBody>
      </p:sp>
      <p:sp>
        <p:nvSpPr>
          <p:cNvPr id="45065" name="Rectangle 9"/>
          <p:cNvSpPr>
            <a:spLocks noChangeArrowheads="1"/>
          </p:cNvSpPr>
          <p:nvPr/>
        </p:nvSpPr>
        <p:spPr bwMode="auto">
          <a:xfrm>
            <a:off x="914400" y="1524000"/>
            <a:ext cx="3581400" cy="1066800"/>
          </a:xfrm>
          <a:prstGeom prst="rect">
            <a:avLst/>
          </a:prstGeom>
          <a:noFill/>
          <a:ln>
            <a:noFill/>
          </a:ln>
          <a:effectLst>
            <a:outerShdw blurRad="63500" dist="107763" dir="81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1" hangingPunct="1">
              <a:spcBef>
                <a:spcPct val="20000"/>
              </a:spcBef>
              <a:defRPr/>
            </a:pPr>
            <a:r>
              <a:rPr lang="en-US" sz="3200" b="1" i="1">
                <a:solidFill>
                  <a:srgbClr val="000000"/>
                </a:solidFill>
                <a:latin typeface="Arial"/>
                <a:cs typeface="Arial"/>
              </a:rPr>
              <a:t>Christians Have Only One Gift</a:t>
            </a:r>
            <a:endParaRPr lang="en-US" sz="3200" b="1">
              <a:solidFill>
                <a:srgbClr val="00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6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64">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64">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064">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0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P spid="45063" grpId="0" build="p"/>
      <p:bldP spid="45064" grpId="0" build="p"/>
      <p:bldP spid="4506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2" descr="puzzlepiec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1050" y="0"/>
            <a:ext cx="4552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1714" name="Picture 3" descr="do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3988" y="0"/>
            <a:ext cx="137001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1715" name="Rectangle 4"/>
          <p:cNvSpPr>
            <a:spLocks noGrp="1" noChangeArrowheads="1"/>
          </p:cNvSpPr>
          <p:nvPr>
            <p:ph type="title" idx="4294967295"/>
          </p:nvPr>
        </p:nvSpPr>
        <p:spPr>
          <a:xfrm>
            <a:off x="152400" y="457200"/>
            <a:ext cx="4114800" cy="5029200"/>
          </a:xfrm>
        </p:spPr>
        <p:txBody>
          <a:bodyPr/>
          <a:lstStyle/>
          <a:p>
            <a:pPr eaLnBrk="1" hangingPunct="1"/>
            <a:r>
              <a:rPr lang="en-US" sz="4400" b="0">
                <a:latin typeface="Arial" charset="0"/>
              </a:rPr>
              <a:t>One evidence of the Spirit</a:t>
            </a:r>
            <a:r>
              <a:rPr lang="fr-FR" altLang="ja-JP" sz="4400" b="0">
                <a:latin typeface="Arial" charset="0"/>
              </a:rPr>
              <a:t>'</a:t>
            </a:r>
            <a:r>
              <a:rPr lang="en-US" sz="4400" b="0">
                <a:latin typeface="Arial" charset="0"/>
              </a:rPr>
              <a:t>s work in your life is your </a:t>
            </a:r>
            <a:r>
              <a:rPr lang="en-US" sz="4400" b="0">
                <a:solidFill>
                  <a:srgbClr val="FFFF00"/>
                </a:solidFill>
                <a:latin typeface="Arial" charset="0"/>
              </a:rPr>
              <a:t>spiritual</a:t>
            </a:r>
            <a:r>
              <a:rPr lang="en-US" sz="4400" b="0">
                <a:latin typeface="Arial" charset="0"/>
              </a:rPr>
              <a:t> gift </a:t>
            </a:r>
            <a:br>
              <a:rPr lang="en-US" sz="4400" b="0">
                <a:latin typeface="Arial" charset="0"/>
              </a:rPr>
            </a:br>
            <a:r>
              <a:rPr lang="en-US" sz="4400" b="0">
                <a:latin typeface="Arial" charset="0"/>
              </a:rPr>
              <a:t>(1 Cor. 12:7-11)</a:t>
            </a:r>
            <a:endParaRPr lang="en-US">
              <a:latin typeface="Arial" charset="0"/>
            </a:endParaRPr>
          </a:p>
        </p:txBody>
      </p:sp>
      <p:sp>
        <p:nvSpPr>
          <p:cNvPr id="371716" name="Rectangle 5"/>
          <p:cNvSpPr>
            <a:spLocks noChangeArrowheads="1"/>
          </p:cNvSpPr>
          <p:nvPr/>
        </p:nvSpPr>
        <p:spPr bwMode="auto">
          <a:xfrm>
            <a:off x="4648200" y="5715000"/>
            <a:ext cx="4495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ja-JP" altLang="en-US" b="1" i="1"/>
              <a:t>“</a:t>
            </a:r>
            <a:r>
              <a:rPr lang="en-US" altLang="ja-JP" b="1" i="1"/>
              <a:t>A spiritual gift is given to each of us so we can help each other</a:t>
            </a:r>
            <a:r>
              <a:rPr lang="ja-JP" altLang="en-US" b="1" i="1"/>
              <a:t>”</a:t>
            </a:r>
            <a:r>
              <a:rPr lang="en-US" altLang="ja-JP" b="1" i="1"/>
              <a:t> (1 Cor. 12:7 NLT)</a:t>
            </a:r>
            <a:endParaRPr lang="en-US" sz="2000" b="1" i="1"/>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0" y="304800"/>
            <a:ext cx="9144000" cy="1524000"/>
          </a:xfrm>
          <a:effectLst>
            <a:outerShdw blurRad="63500" dist="35921" dir="2700000" algn="ctr" rotWithShape="0">
              <a:srgbClr val="FFFFFF">
                <a:alpha val="74998"/>
              </a:srgbClr>
            </a:outerShdw>
          </a:effectLst>
        </p:spPr>
        <p:txBody>
          <a:bodyPr/>
          <a:lstStyle/>
          <a:p>
            <a:pPr eaLnBrk="1" hangingPunct="1">
              <a:defRPr/>
            </a:pPr>
            <a:r>
              <a:rPr lang="en-US" b="0">
                <a:latin typeface="PerryGothic Regular" charset="0"/>
                <a:cs typeface="+mj-cs"/>
              </a:rPr>
              <a:t>Speaking Gifts Contrasted</a:t>
            </a:r>
            <a:endParaRPr lang="en-US">
              <a:latin typeface="PerryGothic Regular" charset="0"/>
              <a:cs typeface="+mj-cs"/>
            </a:endParaRPr>
          </a:p>
        </p:txBody>
      </p:sp>
      <p:sp>
        <p:nvSpPr>
          <p:cNvPr id="562178"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b="1">
                <a:solidFill>
                  <a:srgbClr val="FFFFFF"/>
                </a:solidFill>
                <a:cs typeface="Arial" charset="0"/>
              </a:rPr>
              <a:t>47</a:t>
            </a:r>
          </a:p>
        </p:txBody>
      </p:sp>
      <p:graphicFrame>
        <p:nvGraphicFramePr>
          <p:cNvPr id="14384" name="Group 48"/>
          <p:cNvGraphicFramePr>
            <a:graphicFrameLocks noGrp="1"/>
          </p:cNvGraphicFramePr>
          <p:nvPr/>
        </p:nvGraphicFramePr>
        <p:xfrm>
          <a:off x="0" y="1600200"/>
          <a:ext cx="9144000" cy="4808538"/>
        </p:xfrm>
        <a:graphic>
          <a:graphicData uri="http://schemas.openxmlformats.org/drawingml/2006/table">
            <a:tbl>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rgbClr val="FFFFFF"/>
                          </a:solidFill>
                          <a:effectLst/>
                          <a:latin typeface="Geneva" charset="0"/>
                          <a:ea typeface="ＭＳ Ｐゴシック" charset="0"/>
                        </a:rPr>
                        <a:t>Teaching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rgbClr val="FFFFFF"/>
                          </a:solidFill>
                          <a:effectLst/>
                          <a:latin typeface="Geneva" charset="0"/>
                          <a:ea typeface="ＭＳ Ｐゴシック" charset="0"/>
                        </a:rPr>
                        <a:t>Evangelism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rgbClr val="FFFFFF"/>
                          </a:solidFill>
                          <a:effectLst/>
                          <a:latin typeface="Geneva" charset="0"/>
                          <a:ea typeface="ＭＳ Ｐゴシック" charset="0"/>
                        </a:rPr>
                        <a:t>Pastor-Teacher</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rgbClr val="FFFFFF"/>
                          </a:solidFill>
                          <a:effectLst/>
                          <a:latin typeface="Geneva" charset="0"/>
                          <a:ea typeface="ＭＳ Ｐゴシック" charset="0"/>
                        </a:rPr>
                        <a:t>Exhortation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rgbClr val="FFFFFF"/>
                          </a:solidFill>
                          <a:effectLst/>
                          <a:latin typeface="Geneva" charset="0"/>
                          <a:ea typeface="ＭＳ Ｐゴシック" charset="0"/>
                        </a:rPr>
                        <a:t>Shares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Biblical Learning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Faith &amp; Testimony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Heart &amp; Bible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Optimism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rgbClr val="FFFFFF"/>
                          </a:solidFill>
                          <a:effectLst/>
                          <a:latin typeface="Geneva" charset="0"/>
                          <a:ea typeface="ＭＳ Ｐゴシック" charset="0"/>
                        </a:rPr>
                        <a:t>Recipient </a:t>
                      </a:r>
                      <a:br>
                        <a:rPr kumimoji="0" lang="en-US" sz="2000" b="1" i="0" u="none" strike="noStrike" cap="none" normalizeH="0" baseline="0">
                          <a:ln>
                            <a:noFill/>
                          </a:ln>
                          <a:solidFill>
                            <a:srgbClr val="FFFFFF"/>
                          </a:solidFill>
                          <a:effectLst/>
                          <a:latin typeface="Geneva" charset="0"/>
                          <a:ea typeface="ＭＳ Ｐゴシック" charset="0"/>
                        </a:rPr>
                      </a:br>
                      <a:r>
                        <a:rPr kumimoji="0" lang="en-US" sz="2000" b="1" i="0" u="none" strike="noStrike" cap="none" normalizeH="0" baseline="0">
                          <a:ln>
                            <a:noFill/>
                          </a:ln>
                          <a:solidFill>
                            <a:srgbClr val="FFFFFF"/>
                          </a:solidFill>
                          <a:effectLst/>
                          <a:latin typeface="Geneva" charset="0"/>
                          <a:ea typeface="ＭＳ Ｐゴシック" charset="0"/>
                        </a:rPr>
                        <a:t>Need Met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Scriptural Truth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Salvation &amp; Equipping for Evangelism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Shepherding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Encouragement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rgbClr val="FFFFFF"/>
                          </a:solidFill>
                          <a:effectLst/>
                          <a:latin typeface="Geneva" charset="0"/>
                          <a:ea typeface="ＭＳ Ｐゴシック" charset="0"/>
                        </a:rPr>
                        <a:t>Sensitive to Needs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Doctrinally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For Conversion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Spiritually</a:t>
                      </a:r>
                      <a:br>
                        <a:rPr kumimoji="0" lang="en-US" sz="2000" b="1" i="0" u="none" strike="noStrike" cap="none" normalizeH="0" baseline="0">
                          <a:ln>
                            <a:noFill/>
                          </a:ln>
                          <a:solidFill>
                            <a:schemeClr val="tx1"/>
                          </a:solidFill>
                          <a:effectLst/>
                          <a:latin typeface="Geneva" charset="0"/>
                          <a:ea typeface="ＭＳ Ｐゴシック" charset="0"/>
                        </a:rPr>
                      </a:br>
                      <a:r>
                        <a:rPr kumimoji="0" lang="en-US" sz="2000" b="1" i="0" u="none" strike="noStrike" cap="none" normalizeH="0" baseline="0">
                          <a:ln>
                            <a:noFill/>
                          </a:ln>
                          <a:solidFill>
                            <a:schemeClr val="tx1"/>
                          </a:solidFill>
                          <a:effectLst/>
                          <a:latin typeface="Geneva" charset="0"/>
                          <a:ea typeface="ＭＳ Ｐゴシック" charset="0"/>
                        </a:rPr>
                        <a:t>(overall needs)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Spiritually</a:t>
                      </a:r>
                      <a:br>
                        <a:rPr kumimoji="0" lang="en-US" sz="2000" b="1" i="0" u="none" strike="noStrike" cap="none" normalizeH="0" baseline="0">
                          <a:ln>
                            <a:noFill/>
                          </a:ln>
                          <a:solidFill>
                            <a:schemeClr val="tx1"/>
                          </a:solidFill>
                          <a:effectLst/>
                          <a:latin typeface="Geneva" charset="0"/>
                          <a:ea typeface="ＭＳ Ｐゴシック" charset="0"/>
                        </a:rPr>
                      </a:br>
                      <a:r>
                        <a:rPr kumimoji="0" lang="en-US" sz="2000" b="1" i="0" u="none" strike="noStrike" cap="none" normalizeH="0" baseline="0">
                          <a:ln>
                            <a:noFill/>
                          </a:ln>
                          <a:solidFill>
                            <a:schemeClr val="tx1"/>
                          </a:solidFill>
                          <a:effectLst/>
                          <a:latin typeface="Geneva" charset="0"/>
                          <a:ea typeface="ＭＳ Ｐゴシック" charset="0"/>
                        </a:rPr>
                        <a:t>(specific needs)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rgbClr val="FFFFFF"/>
                          </a:solidFill>
                          <a:effectLst/>
                          <a:latin typeface="Geneva" charset="0"/>
                          <a:ea typeface="ＭＳ Ｐゴシック" charset="0"/>
                        </a:rPr>
                        <a:t>Ministers to Those Needing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Instruction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Saving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General Spiritual Direction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Urging in Practical Steps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rgbClr val="FFFFFF"/>
                          </a:solidFill>
                          <a:effectLst/>
                          <a:latin typeface="Geneva" charset="0"/>
                          <a:ea typeface="ＭＳ Ｐゴシック" charset="0"/>
                        </a:rPr>
                        <a:t>General Trait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Accuracy in the Word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Heart for the Lost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Shepherd Heart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en-US" sz="2000" b="1" i="0" u="none" strike="noStrike" cap="none" normalizeH="0" baseline="0">
                          <a:ln>
                            <a:noFill/>
                          </a:ln>
                          <a:solidFill>
                            <a:schemeClr val="tx1"/>
                          </a:solidFill>
                          <a:effectLst/>
                          <a:latin typeface="Geneva" charset="0"/>
                          <a:ea typeface="ＭＳ Ｐゴシック" charset="0"/>
                        </a:rPr>
                        <a:t>Uplifts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0" y="304800"/>
            <a:ext cx="9144000" cy="1524000"/>
          </a:xfrm>
          <a:effectLst>
            <a:outerShdw blurRad="63500" dist="35921" dir="2700000" algn="ctr" rotWithShape="0">
              <a:srgbClr val="000000">
                <a:alpha val="74998"/>
              </a:srgbClr>
            </a:outerShdw>
          </a:effectLst>
        </p:spPr>
        <p:txBody>
          <a:bodyPr/>
          <a:lstStyle/>
          <a:p>
            <a:pPr eaLnBrk="1" hangingPunct="1">
              <a:defRPr/>
            </a:pPr>
            <a:r>
              <a:rPr lang="en-US" b="0">
                <a:latin typeface="PerryGothic Regular" charset="0"/>
              </a:rPr>
              <a:t>Serving Gifts Contrasted</a:t>
            </a:r>
            <a:endParaRPr lang="en-US">
              <a:latin typeface="PerryGothic Regular" charset="0"/>
            </a:endParaRPr>
          </a:p>
        </p:txBody>
      </p:sp>
      <p:graphicFrame>
        <p:nvGraphicFramePr>
          <p:cNvPr id="23607" name="Group 55"/>
          <p:cNvGraphicFramePr>
            <a:graphicFrameLocks noGrp="1"/>
          </p:cNvGraphicFramePr>
          <p:nvPr/>
        </p:nvGraphicFramePr>
        <p:xfrm>
          <a:off x="0" y="1600200"/>
          <a:ext cx="9144000" cy="5167321"/>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701012">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Geneva" charset="0"/>
                        <a:ea typeface="ＭＳ Ｐゴシック" charset="0"/>
                        <a:cs typeface="ＭＳ Ｐゴシック"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Adminis-</a:t>
                      </a:r>
                      <a:br>
                        <a:rPr kumimoji="0" lang="en-US" sz="2000" b="1" i="0" u="none" strike="noStrike" cap="none" normalizeH="0" baseline="0" dirty="0">
                          <a:ln>
                            <a:noFill/>
                          </a:ln>
                          <a:solidFill>
                            <a:srgbClr val="FFFFFF"/>
                          </a:solidFill>
                          <a:effectLst/>
                          <a:latin typeface="Geneva" charset="0"/>
                          <a:ea typeface="ＭＳ Ｐゴシック" charset="0"/>
                          <a:cs typeface="ＭＳ Ｐゴシック" charset="0"/>
                        </a:rPr>
                      </a:br>
                      <a:r>
                        <a:rPr kumimoji="0" lang="en-US" sz="2000" b="1" i="0" u="none" strike="noStrike" cap="none" normalizeH="0" baseline="0" dirty="0" err="1">
                          <a:ln>
                            <a:noFill/>
                          </a:ln>
                          <a:solidFill>
                            <a:srgbClr val="FFFFFF"/>
                          </a:solidFill>
                          <a:effectLst/>
                          <a:latin typeface="Geneva" charset="0"/>
                          <a:ea typeface="ＭＳ Ｐゴシック" charset="0"/>
                          <a:cs typeface="ＭＳ Ｐゴシック" charset="0"/>
                        </a:rPr>
                        <a:t>trations</a:t>
                      </a:r>
                      <a:endParaRPr kumimoji="0" lang="en-US" sz="2000" b="1" i="0" u="none" strike="noStrike" cap="none" normalizeH="0" baseline="0" dirty="0">
                        <a:ln>
                          <a:noFill/>
                        </a:ln>
                        <a:solidFill>
                          <a:srgbClr val="FFFFFF"/>
                        </a:solidFill>
                        <a:effectLst/>
                        <a:latin typeface="Geneva" charset="0"/>
                        <a:ea typeface="ＭＳ Ｐゴシック" charset="0"/>
                        <a:cs typeface="ＭＳ Ｐゴシック"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Faith</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Giving</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Service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Showing</a:t>
                      </a:r>
                      <a:b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b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Mercy</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03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Shares</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Organizing Ability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Vision</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Possessions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Abilities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Concern</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63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Recipient </a:t>
                      </a:r>
                      <a:b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b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Need Met</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Leadership</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Belief</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Monetary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Assistance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Understand-ing</a:t>
                      </a:r>
                      <a:endParaRPr kumimoji="0" lang="en-US" sz="2000" b="1" i="0" u="none" strike="noStrike" cap="none" normalizeH="0" baseline="0" dirty="0">
                        <a:ln>
                          <a:noFill/>
                        </a:ln>
                        <a:solidFill>
                          <a:schemeClr val="tx2"/>
                        </a:solidFill>
                        <a:effectLst/>
                        <a:latin typeface="Geneva" charset="0"/>
                        <a:ea typeface="ＭＳ Ｐゴシック" charset="0"/>
                        <a:cs typeface="ＭＳ Ｐゴシック"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1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Sensitive to Needs</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Managerially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Visually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Materially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Practically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Emotionally</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581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Ministers to Those Needing</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Structure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Hope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Finances &amp; Material Things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Aid in Everyday Tasks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Comfort</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81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Geneva" charset="0"/>
                          <a:ea typeface="ＭＳ Ｐゴシック" charset="0"/>
                          <a:cs typeface="ＭＳ Ｐゴシック" charset="0"/>
                        </a:rPr>
                        <a:t>General Trait</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Orderliness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Confi-dence </a:t>
                      </a:r>
                      <a:r>
                        <a:rPr kumimoji="0" lang="en-US" sz="2000" b="1" i="0" u="none" strike="noStrike" cap="none" normalizeH="0" baseline="0" dirty="0">
                          <a:ln>
                            <a:noFill/>
                          </a:ln>
                          <a:solidFill>
                            <a:schemeClr val="tx2"/>
                          </a:solidFill>
                          <a:effectLst/>
                          <a:latin typeface="Geneva" charset="0"/>
                          <a:ea typeface="ＭＳ Ｐゴシック" charset="0"/>
                          <a:cs typeface="ＭＳ Ｐゴシック" charset="0"/>
                        </a:rPr>
                        <a:t>in God</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Generosity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Availability</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latin typeface="Geneva" charset="0"/>
                          <a:ea typeface="ＭＳ Ｐゴシック" charset="0"/>
                          <a:cs typeface="ＭＳ Ｐゴシック" charset="0"/>
                        </a:rPr>
                        <a:t>Compassion</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64277"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b="1">
                <a:solidFill>
                  <a:srgbClr val="FFFFFF"/>
                </a:solidFill>
                <a:cs typeface="Arial" charset="0"/>
              </a:rPr>
              <a:t>54</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850" y="3995738"/>
            <a:ext cx="9250363"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ctrTitle"/>
          </p:nvPr>
        </p:nvSpPr>
        <p:spPr>
          <a:xfrm>
            <a:off x="0" y="9525"/>
            <a:ext cx="9144000" cy="971550"/>
          </a:xfrm>
          <a:solidFill>
            <a:srgbClr val="000090"/>
          </a:solidFill>
        </p:spPr>
        <p:txBody>
          <a:bodyPr/>
          <a:lstStyle/>
          <a:p>
            <a:pPr eaLnBrk="1" hangingPunct="1">
              <a:defRPr/>
            </a:pPr>
            <a:r>
              <a:rPr lang="en-US" b="1" dirty="0">
                <a:solidFill>
                  <a:schemeClr val="bg1"/>
                </a:solidFill>
                <a:latin typeface="Arial"/>
                <a:cs typeface="Arial"/>
              </a:rPr>
              <a:t>There is </a:t>
            </a:r>
            <a:r>
              <a:rPr lang="en-US" b="1" dirty="0">
                <a:solidFill>
                  <a:srgbClr val="FFFF00"/>
                </a:solidFill>
                <a:latin typeface="Arial"/>
                <a:cs typeface="Arial"/>
              </a:rPr>
              <a:t>no one</a:t>
            </a:r>
            <a:r>
              <a:rPr lang="en-US" b="1" dirty="0">
                <a:solidFill>
                  <a:schemeClr val="bg1"/>
                </a:solidFill>
                <a:latin typeface="Arial"/>
                <a:cs typeface="Arial"/>
              </a:rPr>
              <a:t> like you!</a:t>
            </a:r>
          </a:p>
        </p:txBody>
      </p:sp>
      <p:sp>
        <p:nvSpPr>
          <p:cNvPr id="4" name="Rectangle 2"/>
          <p:cNvSpPr txBox="1">
            <a:spLocks noChangeArrowheads="1"/>
          </p:cNvSpPr>
          <p:nvPr/>
        </p:nvSpPr>
        <p:spPr bwMode="auto">
          <a:xfrm>
            <a:off x="179388" y="908050"/>
            <a:ext cx="5545137" cy="3025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4800" b="1" dirty="0">
                <a:solidFill>
                  <a:srgbClr val="FFFFFF"/>
                </a:solidFill>
                <a:latin typeface="Arial"/>
                <a:ea typeface="ＭＳ Ｐゴシック"/>
                <a:cs typeface="Arial"/>
              </a:rPr>
              <a:t>"If you’re just like someone else, we don’t need you."</a:t>
            </a:r>
          </a:p>
        </p:txBody>
      </p:sp>
      <p:sp>
        <p:nvSpPr>
          <p:cNvPr id="5" name="Rectangle 2"/>
          <p:cNvSpPr txBox="1">
            <a:spLocks noChangeArrowheads="1"/>
          </p:cNvSpPr>
          <p:nvPr/>
        </p:nvSpPr>
        <p:spPr bwMode="auto">
          <a:xfrm>
            <a:off x="5724525" y="1196975"/>
            <a:ext cx="3419475" cy="2903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3200" b="1" dirty="0">
                <a:solidFill>
                  <a:srgbClr val="FFFFFF"/>
                </a:solidFill>
                <a:latin typeface="Arial"/>
                <a:ea typeface="ＭＳ Ｐゴシック"/>
                <a:cs typeface="Arial"/>
              </a:rPr>
              <a:t>–– Dr. Howard Hendricks </a:t>
            </a:r>
            <a:r>
              <a:rPr lang="en-US" sz="3200" b="1">
                <a:solidFill>
                  <a:srgbClr val="FFFFFF"/>
                </a:solidFill>
                <a:latin typeface="Arial"/>
                <a:ea typeface="ＭＳ Ｐゴシック"/>
                <a:cs typeface="Arial"/>
              </a:rPr>
              <a:t>(1924-2013</a:t>
            </a:r>
            <a:r>
              <a:rPr lang="en-US" sz="3200" b="1" dirty="0">
                <a:solidFill>
                  <a:srgbClr val="FFFFFF"/>
                </a:solidFill>
                <a:latin typeface="Arial"/>
                <a:ea typeface="ＭＳ Ｐゴシック"/>
                <a:cs typeface="Arial"/>
              </a:rPr>
              <a: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1" name="Picture 2" descr="nebula-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a:xfrm>
            <a:off x="0" y="990600"/>
            <a:ext cx="8915400" cy="838200"/>
          </a:xfrm>
          <a:effectLst>
            <a:outerShdw blurRad="63500" dist="35921" dir="2700000" algn="ctr" rotWithShape="0">
              <a:schemeClr val="tx2">
                <a:alpha val="74998"/>
              </a:schemeClr>
            </a:outerShdw>
          </a:effectLst>
        </p:spPr>
        <p:txBody>
          <a:bodyPr/>
          <a:lstStyle/>
          <a:p>
            <a:pPr algn="l" eaLnBrk="1" hangingPunct="1">
              <a:defRPr/>
            </a:pPr>
            <a:r>
              <a:rPr lang="en-US" sz="3600" b="1">
                <a:solidFill>
                  <a:schemeClr val="bg1"/>
                </a:solidFill>
                <a:latin typeface="Arial"/>
                <a:cs typeface="Arial"/>
              </a:rPr>
              <a:t>Small Group Discussion Questions</a:t>
            </a:r>
            <a:endParaRPr lang="en-US" sz="3600">
              <a:solidFill>
                <a:schemeClr val="bg1"/>
              </a:solidFill>
              <a:latin typeface="Arial"/>
              <a:cs typeface="Arial"/>
            </a:endParaRPr>
          </a:p>
        </p:txBody>
      </p:sp>
      <p:sp>
        <p:nvSpPr>
          <p:cNvPr id="27653" name="Rectangle 5"/>
          <p:cNvSpPr>
            <a:spLocks noChangeArrowheads="1"/>
          </p:cNvSpPr>
          <p:nvPr/>
        </p:nvSpPr>
        <p:spPr bwMode="auto">
          <a:xfrm>
            <a:off x="8375650" y="0"/>
            <a:ext cx="762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latin typeface="Arial"/>
                <a:cs typeface="Arial"/>
              </a:rPr>
              <a:t>62</a:t>
            </a:r>
          </a:p>
        </p:txBody>
      </p:sp>
      <p:sp>
        <p:nvSpPr>
          <p:cNvPr id="27654" name="Rectangle 6"/>
          <p:cNvSpPr>
            <a:spLocks noChangeArrowheads="1"/>
          </p:cNvSpPr>
          <p:nvPr/>
        </p:nvSpPr>
        <p:spPr bwMode="auto">
          <a:xfrm>
            <a:off x="827088" y="2133600"/>
            <a:ext cx="8316912" cy="4525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609600" indent="-609600" eaLnBrk="1" hangingPunct="1">
              <a:spcBef>
                <a:spcPct val="20000"/>
              </a:spcBef>
              <a:buFontTx/>
              <a:buAutoNum type="arabicPeriod"/>
              <a:defRPr/>
            </a:pPr>
            <a:r>
              <a:rPr lang="en-US" sz="2800" b="1" dirty="0">
                <a:solidFill>
                  <a:srgbClr val="FFFFFF"/>
                </a:solidFill>
                <a:latin typeface="Arial"/>
                <a:cs typeface="Arial"/>
              </a:rPr>
              <a:t>What did the inventory show as your gift(s)?  Did you score higher in speaking or serving gifts?</a:t>
            </a:r>
          </a:p>
          <a:p>
            <a:pPr marL="609600" indent="-609600" eaLnBrk="1" hangingPunct="1">
              <a:spcBef>
                <a:spcPct val="20000"/>
              </a:spcBef>
              <a:buFontTx/>
              <a:buAutoNum type="arabicPeriod"/>
              <a:defRPr/>
            </a:pPr>
            <a:r>
              <a:rPr lang="en-US" sz="2800" b="1" dirty="0">
                <a:solidFill>
                  <a:srgbClr val="FFFFFF"/>
                </a:solidFill>
                <a:latin typeface="Arial"/>
                <a:cs typeface="Arial"/>
              </a:rPr>
              <a:t>Do you agree with the inventory results?</a:t>
            </a:r>
            <a:br>
              <a:rPr lang="en-US" sz="2800" b="1" dirty="0">
                <a:solidFill>
                  <a:srgbClr val="FFFFFF"/>
                </a:solidFill>
                <a:latin typeface="Arial"/>
                <a:cs typeface="Arial"/>
              </a:rPr>
            </a:br>
            <a:r>
              <a:rPr lang="en-US" sz="2800" b="1" dirty="0">
                <a:solidFill>
                  <a:srgbClr val="FFFFFF"/>
                </a:solidFill>
                <a:latin typeface="Arial"/>
                <a:cs typeface="Arial"/>
              </a:rPr>
              <a:t>Do the others in your group agree?</a:t>
            </a:r>
          </a:p>
          <a:p>
            <a:pPr marL="609600" indent="-609600" eaLnBrk="1" hangingPunct="1">
              <a:spcBef>
                <a:spcPct val="20000"/>
              </a:spcBef>
              <a:buFontTx/>
              <a:buAutoNum type="arabicPeriod"/>
              <a:defRPr/>
            </a:pPr>
            <a:r>
              <a:rPr lang="en-US" sz="2800" b="1" dirty="0">
                <a:solidFill>
                  <a:srgbClr val="FFFFFF"/>
                </a:solidFill>
                <a:latin typeface="Arial"/>
                <a:cs typeface="Arial"/>
              </a:rPr>
              <a:t>What commitment will you make to the Lord to develop your gift(s)?  Be specific concerning where and how you think it can be used.  Share this with your group.</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76200" y="-242888"/>
            <a:ext cx="9144000" cy="685801"/>
          </a:xfrm>
        </p:spPr>
        <p:txBody>
          <a:bodyPr/>
          <a:lstStyle/>
          <a:p>
            <a:pPr algn="ctr" eaLnBrk="1" hangingPunct="1">
              <a:defRPr/>
            </a:pPr>
            <a:r>
              <a:rPr lang="en-US" sz="2800" b="1" dirty="0">
                <a:cs typeface="+mj-cs"/>
              </a:rPr>
              <a:t>Spiritual Gifts Class Record</a:t>
            </a:r>
            <a:endParaRPr lang="en-US" sz="4400" b="1" dirty="0">
              <a:cs typeface="+mj-cs"/>
            </a:endParaRPr>
          </a:p>
        </p:txBody>
      </p:sp>
      <p:sp>
        <p:nvSpPr>
          <p:cNvPr id="43012" name="Rectangle 4"/>
          <p:cNvSpPr>
            <a:spLocks noChangeArrowheads="1"/>
          </p:cNvSpPr>
          <p:nvPr/>
        </p:nvSpPr>
        <p:spPr bwMode="auto">
          <a:xfrm>
            <a:off x="8375650" y="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tx2">
                      <a:alpha val="74997"/>
                    </a:schemeClr>
                  </a:outerShdw>
                </a:effectLst>
              </a14:hiddenEffects>
            </a:ext>
          </a:extLst>
        </p:spPr>
        <p:txBody>
          <a:bodyPr/>
          <a:lstStyle/>
          <a:p>
            <a:pPr marL="342900" indent="-342900" algn="ctr" eaLnBrk="1" hangingPunct="1">
              <a:spcBef>
                <a:spcPct val="20000"/>
              </a:spcBef>
              <a:buClr>
                <a:srgbClr val="CC0000"/>
              </a:buClr>
              <a:buFont typeface="Wingdings" charset="0"/>
              <a:buNone/>
              <a:defRPr/>
            </a:pPr>
            <a:r>
              <a:rPr lang="en-US" b="1">
                <a:solidFill>
                  <a:srgbClr val="000000"/>
                </a:solidFill>
              </a:rPr>
              <a:t>63</a:t>
            </a:r>
            <a:endParaRPr lang="en-US" sz="2000" b="1">
              <a:solidFill>
                <a:srgbClr val="FFFFFF"/>
              </a:solidFill>
            </a:endParaRPr>
          </a:p>
        </p:txBody>
      </p:sp>
      <p:graphicFrame>
        <p:nvGraphicFramePr>
          <p:cNvPr id="523479" name="Group 215"/>
          <p:cNvGraphicFramePr>
            <a:graphicFrameLocks noGrp="1"/>
          </p:cNvGraphicFramePr>
          <p:nvPr/>
        </p:nvGraphicFramePr>
        <p:xfrm>
          <a:off x="214313" y="404813"/>
          <a:ext cx="8534400" cy="6419849"/>
        </p:xfrm>
        <a:graphic>
          <a:graphicData uri="http://schemas.openxmlformats.org/drawingml/2006/table">
            <a:tbl>
              <a:tblPr/>
              <a:tblGrid>
                <a:gridCol w="1822450">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679450">
                  <a:extLst>
                    <a:ext uri="{9D8B030D-6E8A-4147-A177-3AD203B41FA5}">
                      <a16:colId xmlns:a16="http://schemas.microsoft.com/office/drawing/2014/main" val="20002"/>
                    </a:ext>
                  </a:extLst>
                </a:gridCol>
                <a:gridCol w="754062">
                  <a:extLst>
                    <a:ext uri="{9D8B030D-6E8A-4147-A177-3AD203B41FA5}">
                      <a16:colId xmlns:a16="http://schemas.microsoft.com/office/drawing/2014/main" val="20003"/>
                    </a:ext>
                  </a:extLst>
                </a:gridCol>
                <a:gridCol w="755650">
                  <a:extLst>
                    <a:ext uri="{9D8B030D-6E8A-4147-A177-3AD203B41FA5}">
                      <a16:colId xmlns:a16="http://schemas.microsoft.com/office/drawing/2014/main" val="20004"/>
                    </a:ext>
                  </a:extLst>
                </a:gridCol>
                <a:gridCol w="717550">
                  <a:extLst>
                    <a:ext uri="{9D8B030D-6E8A-4147-A177-3AD203B41FA5}">
                      <a16:colId xmlns:a16="http://schemas.microsoft.com/office/drawing/2014/main" val="20005"/>
                    </a:ext>
                  </a:extLst>
                </a:gridCol>
                <a:gridCol w="642938">
                  <a:extLst>
                    <a:ext uri="{9D8B030D-6E8A-4147-A177-3AD203B41FA5}">
                      <a16:colId xmlns:a16="http://schemas.microsoft.com/office/drawing/2014/main" val="20006"/>
                    </a:ext>
                  </a:extLst>
                </a:gridCol>
                <a:gridCol w="725487">
                  <a:extLst>
                    <a:ext uri="{9D8B030D-6E8A-4147-A177-3AD203B41FA5}">
                      <a16:colId xmlns:a16="http://schemas.microsoft.com/office/drawing/2014/main" val="20007"/>
                    </a:ext>
                  </a:extLst>
                </a:gridCol>
                <a:gridCol w="804863">
                  <a:extLst>
                    <a:ext uri="{9D8B030D-6E8A-4147-A177-3AD203B41FA5}">
                      <a16:colId xmlns:a16="http://schemas.microsoft.com/office/drawing/2014/main" val="20008"/>
                    </a:ext>
                  </a:extLst>
                </a:gridCol>
                <a:gridCol w="885825">
                  <a:extLst>
                    <a:ext uri="{9D8B030D-6E8A-4147-A177-3AD203B41FA5}">
                      <a16:colId xmlns:a16="http://schemas.microsoft.com/office/drawing/2014/main" val="20009"/>
                    </a:ext>
                  </a:extLst>
                </a:gridCol>
              </a:tblGrid>
              <a:tr h="288896">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200" b="1" i="0" u="none" strike="noStrike" cap="none" normalizeH="0" baseline="0">
                          <a:ln>
                            <a:noFill/>
                          </a:ln>
                          <a:solidFill>
                            <a:schemeClr val="bg1"/>
                          </a:solidFill>
                          <a:effectLst/>
                          <a:latin typeface="Arial" charset="0"/>
                          <a:ea typeface="ＭＳ Ｐゴシック" charset="0"/>
                          <a:cs typeface="ＭＳ Ｐゴシック" charset="0"/>
                        </a:rPr>
                        <a:t>Teach</a:t>
                      </a: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Evan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Pastor</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Exhort</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Admin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Faith</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Giving</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Service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Mercy</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Ps Mani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extLst>
                  <a:ext uri="{0D108BD9-81ED-4DB2-BD59-A6C34878D82A}">
                    <a16:rowId xmlns:a16="http://schemas.microsoft.com/office/drawing/2014/main" val="10001"/>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M-Suryan" charset="0"/>
                          <a:ea typeface="ＭＳ Ｐゴシック" charset="0"/>
                          <a:cs typeface="ＭＳ Ｐゴシック" charset="0"/>
                        </a:rPr>
                        <a:t>Susila Mani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	</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Keren </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Moses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Janet</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Ruku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Sinammah</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Joshua </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Christina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Rebekah</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Rajan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Thanam</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Terence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Sam Palraj</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9</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Molly</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Aaron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Total Scores of 1</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idx="4294967295"/>
          </p:nvPr>
        </p:nvSpPr>
        <p:spPr>
          <a:xfrm>
            <a:off x="76200" y="-242888"/>
            <a:ext cx="9144000" cy="685801"/>
          </a:xfrm>
        </p:spPr>
        <p:txBody>
          <a:bodyPr/>
          <a:lstStyle/>
          <a:p>
            <a:pPr algn="ctr" eaLnBrk="1" hangingPunct="1">
              <a:defRPr/>
            </a:pPr>
            <a:r>
              <a:rPr lang="en-US" sz="2800" b="1" dirty="0">
                <a:cs typeface="+mj-cs"/>
              </a:rPr>
              <a:t>Spiritual Gifts Class Record</a:t>
            </a:r>
            <a:endParaRPr lang="en-US" sz="4400" b="1" dirty="0">
              <a:cs typeface="+mj-cs"/>
            </a:endParaRPr>
          </a:p>
        </p:txBody>
      </p:sp>
      <p:sp>
        <p:nvSpPr>
          <p:cNvPr id="43012" name="Rectangle 4"/>
          <p:cNvSpPr>
            <a:spLocks noChangeArrowheads="1"/>
          </p:cNvSpPr>
          <p:nvPr/>
        </p:nvSpPr>
        <p:spPr bwMode="auto">
          <a:xfrm>
            <a:off x="8375650" y="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tx2">
                      <a:alpha val="74997"/>
                    </a:schemeClr>
                  </a:outerShdw>
                </a:effectLst>
              </a14:hiddenEffects>
            </a:ext>
          </a:extLst>
        </p:spPr>
        <p:txBody>
          <a:bodyPr/>
          <a:lstStyle/>
          <a:p>
            <a:pPr marL="342900" indent="-342900" algn="ctr" eaLnBrk="1" hangingPunct="1">
              <a:spcBef>
                <a:spcPct val="20000"/>
              </a:spcBef>
              <a:buClr>
                <a:srgbClr val="CC0000"/>
              </a:buClr>
              <a:buFont typeface="Wingdings" charset="0"/>
              <a:buNone/>
              <a:defRPr/>
            </a:pPr>
            <a:r>
              <a:rPr lang="en-US" b="1">
                <a:solidFill>
                  <a:srgbClr val="000000"/>
                </a:solidFill>
              </a:rPr>
              <a:t>63</a:t>
            </a:r>
            <a:endParaRPr lang="en-US" sz="2000" b="1">
              <a:solidFill>
                <a:srgbClr val="FFFFFF"/>
              </a:solidFill>
            </a:endParaRPr>
          </a:p>
        </p:txBody>
      </p:sp>
      <p:graphicFrame>
        <p:nvGraphicFramePr>
          <p:cNvPr id="542724" name="Group 4"/>
          <p:cNvGraphicFramePr>
            <a:graphicFrameLocks noGrp="1"/>
          </p:cNvGraphicFramePr>
          <p:nvPr/>
        </p:nvGraphicFramePr>
        <p:xfrm>
          <a:off x="214313" y="404813"/>
          <a:ext cx="8534400" cy="6419849"/>
        </p:xfrm>
        <a:graphic>
          <a:graphicData uri="http://schemas.openxmlformats.org/drawingml/2006/table">
            <a:tbl>
              <a:tblPr/>
              <a:tblGrid>
                <a:gridCol w="1822450">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679450">
                  <a:extLst>
                    <a:ext uri="{9D8B030D-6E8A-4147-A177-3AD203B41FA5}">
                      <a16:colId xmlns:a16="http://schemas.microsoft.com/office/drawing/2014/main" val="20002"/>
                    </a:ext>
                  </a:extLst>
                </a:gridCol>
                <a:gridCol w="754062">
                  <a:extLst>
                    <a:ext uri="{9D8B030D-6E8A-4147-A177-3AD203B41FA5}">
                      <a16:colId xmlns:a16="http://schemas.microsoft.com/office/drawing/2014/main" val="20003"/>
                    </a:ext>
                  </a:extLst>
                </a:gridCol>
                <a:gridCol w="755650">
                  <a:extLst>
                    <a:ext uri="{9D8B030D-6E8A-4147-A177-3AD203B41FA5}">
                      <a16:colId xmlns:a16="http://schemas.microsoft.com/office/drawing/2014/main" val="20004"/>
                    </a:ext>
                  </a:extLst>
                </a:gridCol>
                <a:gridCol w="717550">
                  <a:extLst>
                    <a:ext uri="{9D8B030D-6E8A-4147-A177-3AD203B41FA5}">
                      <a16:colId xmlns:a16="http://schemas.microsoft.com/office/drawing/2014/main" val="20005"/>
                    </a:ext>
                  </a:extLst>
                </a:gridCol>
                <a:gridCol w="642938">
                  <a:extLst>
                    <a:ext uri="{9D8B030D-6E8A-4147-A177-3AD203B41FA5}">
                      <a16:colId xmlns:a16="http://schemas.microsoft.com/office/drawing/2014/main" val="20006"/>
                    </a:ext>
                  </a:extLst>
                </a:gridCol>
                <a:gridCol w="725487">
                  <a:extLst>
                    <a:ext uri="{9D8B030D-6E8A-4147-A177-3AD203B41FA5}">
                      <a16:colId xmlns:a16="http://schemas.microsoft.com/office/drawing/2014/main" val="20007"/>
                    </a:ext>
                  </a:extLst>
                </a:gridCol>
                <a:gridCol w="804863">
                  <a:extLst>
                    <a:ext uri="{9D8B030D-6E8A-4147-A177-3AD203B41FA5}">
                      <a16:colId xmlns:a16="http://schemas.microsoft.com/office/drawing/2014/main" val="20008"/>
                    </a:ext>
                  </a:extLst>
                </a:gridCol>
                <a:gridCol w="885825">
                  <a:extLst>
                    <a:ext uri="{9D8B030D-6E8A-4147-A177-3AD203B41FA5}">
                      <a16:colId xmlns:a16="http://schemas.microsoft.com/office/drawing/2014/main" val="20009"/>
                    </a:ext>
                  </a:extLst>
                </a:gridCol>
              </a:tblGrid>
              <a:tr h="288896">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200" b="1" i="0" u="none" strike="noStrike" cap="none" normalizeH="0" baseline="0">
                          <a:ln>
                            <a:noFill/>
                          </a:ln>
                          <a:solidFill>
                            <a:schemeClr val="bg1"/>
                          </a:solidFill>
                          <a:effectLst/>
                          <a:latin typeface="Arial" charset="0"/>
                          <a:ea typeface="ＭＳ Ｐゴシック" charset="0"/>
                          <a:cs typeface="ＭＳ Ｐゴシック" charset="0"/>
                        </a:rPr>
                        <a:t>Teach</a:t>
                      </a: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Evan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Pastor</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Exhort</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Admin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Faith</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Giving</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Service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Mercy</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extLst>
                  <a:ext uri="{0D108BD9-81ED-4DB2-BD59-A6C34878D82A}">
                    <a16:rowId xmlns:a16="http://schemas.microsoft.com/office/drawing/2014/main" val="10001"/>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Devika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M-Suryan"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Rajee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Rethnaraj</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Esther</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Austin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Marimuthu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Nanthini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Krystle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Jayapushpa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Rhodia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Irene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Satish</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Ramayee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Kesavan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Tharma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Total Scores of 1</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idx="4294967295"/>
          </p:nvPr>
        </p:nvSpPr>
        <p:spPr>
          <a:xfrm>
            <a:off x="76200" y="-242888"/>
            <a:ext cx="9144000" cy="685801"/>
          </a:xfrm>
        </p:spPr>
        <p:txBody>
          <a:bodyPr/>
          <a:lstStyle/>
          <a:p>
            <a:pPr algn="ctr" eaLnBrk="1" hangingPunct="1">
              <a:defRPr/>
            </a:pPr>
            <a:r>
              <a:rPr lang="en-US" sz="2800" b="1" dirty="0">
                <a:cs typeface="+mj-cs"/>
              </a:rPr>
              <a:t>Spiritual Gifts Class Record</a:t>
            </a:r>
            <a:endParaRPr lang="en-US" sz="4400" b="1" dirty="0">
              <a:cs typeface="+mj-cs"/>
            </a:endParaRPr>
          </a:p>
        </p:txBody>
      </p:sp>
      <p:sp>
        <p:nvSpPr>
          <p:cNvPr id="43012" name="Rectangle 4"/>
          <p:cNvSpPr>
            <a:spLocks noChangeArrowheads="1"/>
          </p:cNvSpPr>
          <p:nvPr/>
        </p:nvSpPr>
        <p:spPr bwMode="auto">
          <a:xfrm>
            <a:off x="8375650" y="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tx2">
                      <a:alpha val="74997"/>
                    </a:schemeClr>
                  </a:outerShdw>
                </a:effectLst>
              </a14:hiddenEffects>
            </a:ext>
          </a:extLst>
        </p:spPr>
        <p:txBody>
          <a:bodyPr/>
          <a:lstStyle/>
          <a:p>
            <a:pPr marL="342900" indent="-342900" algn="ctr" eaLnBrk="1" hangingPunct="1">
              <a:spcBef>
                <a:spcPct val="20000"/>
              </a:spcBef>
              <a:buClr>
                <a:srgbClr val="CC0000"/>
              </a:buClr>
              <a:buFont typeface="Wingdings" charset="0"/>
              <a:buNone/>
              <a:defRPr/>
            </a:pPr>
            <a:r>
              <a:rPr lang="en-US" b="1">
                <a:solidFill>
                  <a:srgbClr val="000000"/>
                </a:solidFill>
              </a:rPr>
              <a:t>63</a:t>
            </a:r>
            <a:endParaRPr lang="en-US" sz="2000" b="1">
              <a:solidFill>
                <a:srgbClr val="FFFFFF"/>
              </a:solidFill>
            </a:endParaRPr>
          </a:p>
        </p:txBody>
      </p:sp>
      <p:graphicFrame>
        <p:nvGraphicFramePr>
          <p:cNvPr id="547032" name="Group 216"/>
          <p:cNvGraphicFramePr>
            <a:graphicFrameLocks noGrp="1"/>
          </p:cNvGraphicFramePr>
          <p:nvPr/>
        </p:nvGraphicFramePr>
        <p:xfrm>
          <a:off x="214313" y="404813"/>
          <a:ext cx="8534400" cy="6419849"/>
        </p:xfrm>
        <a:graphic>
          <a:graphicData uri="http://schemas.openxmlformats.org/drawingml/2006/table">
            <a:tbl>
              <a:tblPr/>
              <a:tblGrid>
                <a:gridCol w="1822450">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679450">
                  <a:extLst>
                    <a:ext uri="{9D8B030D-6E8A-4147-A177-3AD203B41FA5}">
                      <a16:colId xmlns:a16="http://schemas.microsoft.com/office/drawing/2014/main" val="20002"/>
                    </a:ext>
                  </a:extLst>
                </a:gridCol>
                <a:gridCol w="754062">
                  <a:extLst>
                    <a:ext uri="{9D8B030D-6E8A-4147-A177-3AD203B41FA5}">
                      <a16:colId xmlns:a16="http://schemas.microsoft.com/office/drawing/2014/main" val="20003"/>
                    </a:ext>
                  </a:extLst>
                </a:gridCol>
                <a:gridCol w="755650">
                  <a:extLst>
                    <a:ext uri="{9D8B030D-6E8A-4147-A177-3AD203B41FA5}">
                      <a16:colId xmlns:a16="http://schemas.microsoft.com/office/drawing/2014/main" val="20004"/>
                    </a:ext>
                  </a:extLst>
                </a:gridCol>
                <a:gridCol w="717550">
                  <a:extLst>
                    <a:ext uri="{9D8B030D-6E8A-4147-A177-3AD203B41FA5}">
                      <a16:colId xmlns:a16="http://schemas.microsoft.com/office/drawing/2014/main" val="20005"/>
                    </a:ext>
                  </a:extLst>
                </a:gridCol>
                <a:gridCol w="642938">
                  <a:extLst>
                    <a:ext uri="{9D8B030D-6E8A-4147-A177-3AD203B41FA5}">
                      <a16:colId xmlns:a16="http://schemas.microsoft.com/office/drawing/2014/main" val="20006"/>
                    </a:ext>
                  </a:extLst>
                </a:gridCol>
                <a:gridCol w="725487">
                  <a:extLst>
                    <a:ext uri="{9D8B030D-6E8A-4147-A177-3AD203B41FA5}">
                      <a16:colId xmlns:a16="http://schemas.microsoft.com/office/drawing/2014/main" val="20007"/>
                    </a:ext>
                  </a:extLst>
                </a:gridCol>
                <a:gridCol w="804863">
                  <a:extLst>
                    <a:ext uri="{9D8B030D-6E8A-4147-A177-3AD203B41FA5}">
                      <a16:colId xmlns:a16="http://schemas.microsoft.com/office/drawing/2014/main" val="20008"/>
                    </a:ext>
                  </a:extLst>
                </a:gridCol>
                <a:gridCol w="885825">
                  <a:extLst>
                    <a:ext uri="{9D8B030D-6E8A-4147-A177-3AD203B41FA5}">
                      <a16:colId xmlns:a16="http://schemas.microsoft.com/office/drawing/2014/main" val="20009"/>
                    </a:ext>
                  </a:extLst>
                </a:gridCol>
              </a:tblGrid>
              <a:tr h="288896">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200" b="1" i="0" u="none" strike="noStrike" cap="none" normalizeH="0" baseline="0">
                          <a:ln>
                            <a:noFill/>
                          </a:ln>
                          <a:solidFill>
                            <a:schemeClr val="bg1"/>
                          </a:solidFill>
                          <a:effectLst/>
                          <a:latin typeface="Arial" charset="0"/>
                          <a:ea typeface="ＭＳ Ｐゴシック" charset="0"/>
                          <a:cs typeface="ＭＳ Ｐゴシック" charset="0"/>
                        </a:rPr>
                        <a:t>Teach</a:t>
                      </a: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Evan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Pastor</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Exhort</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Admin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Faith</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Giving</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Service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Mercy</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extLst>
                  <a:ext uri="{0D108BD9-81ED-4DB2-BD59-A6C34878D82A}">
                    <a16:rowId xmlns:a16="http://schemas.microsoft.com/office/drawing/2014/main" val="10001"/>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M-Suryan" charset="0"/>
                          <a:ea typeface="ＭＳ Ｐゴシック" charset="0"/>
                          <a:cs typeface="ＭＳ Ｐゴシック" charset="0"/>
                        </a:rPr>
                        <a:t>Chee Mun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9</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Gulika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Anna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Agnes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Ruby</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Amutha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John Khanna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James Raja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Therisah</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Lasar</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Veruthayam</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Kalaichelvy</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Vasanthi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Joshua Alfonso</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Ammaponnu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Total Scores of 1</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9</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991600" cy="1143000"/>
          </a:xfrm>
        </p:spPr>
        <p:txBody>
          <a:bodyPr/>
          <a:lstStyle/>
          <a:p>
            <a:pPr>
              <a:defRPr/>
            </a:pPr>
            <a:r>
              <a:rPr lang="en-US" sz="6000">
                <a:effectLst>
                  <a:outerShdw blurRad="38100" dist="38100" dir="2700000" algn="tl">
                    <a:srgbClr val="DDDDDD"/>
                  </a:outerShdw>
                </a:effectLst>
                <a:latin typeface="Apple Casual" charset="0"/>
                <a:ea typeface="ＭＳ Ｐゴシック" charset="0"/>
                <a:cs typeface="Apple Casual" charset="0"/>
              </a:rPr>
              <a:t>Questions &amp; Answers</a:t>
            </a:r>
          </a:p>
        </p:txBody>
      </p:sp>
      <p:pic>
        <p:nvPicPr>
          <p:cNvPr id="576514" name="Picture 2" descr="Q &amp; 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5913"/>
            <a:ext cx="9144000" cy="8807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Holy Spirit PPT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5405871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170988" cy="739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2050" name="Rectangle 2"/>
          <p:cNvSpPr>
            <a:spLocks noGrp="1" noChangeArrowheads="1"/>
          </p:cNvSpPr>
          <p:nvPr>
            <p:ph type="ctrTitle"/>
          </p:nvPr>
        </p:nvSpPr>
        <p:spPr>
          <a:xfrm>
            <a:off x="0" y="152400"/>
            <a:ext cx="6172200" cy="1752600"/>
          </a:xfrm>
          <a:effectLst>
            <a:outerShdw blurRad="63500" dist="107763" dir="8100000" algn="ctr" rotWithShape="0">
              <a:schemeClr val="bg1">
                <a:alpha val="74998"/>
              </a:schemeClr>
            </a:outerShdw>
          </a:effectLst>
        </p:spPr>
        <p:txBody>
          <a:bodyPr/>
          <a:lstStyle/>
          <a:p>
            <a:pPr eaLnBrk="1" hangingPunct="1">
              <a:defRPr/>
            </a:pPr>
            <a:r>
              <a:rPr lang="en-US" sz="4000" b="1"/>
              <a:t>How to Discern Spiritual Gifts in Yourself and Others</a:t>
            </a:r>
            <a:endParaRPr lang="en-US"/>
          </a:p>
        </p:txBody>
      </p:sp>
      <p:sp>
        <p:nvSpPr>
          <p:cNvPr id="375811" name="Rectangle 1050"/>
          <p:cNvSpPr>
            <a:spLocks noChangeArrowheads="1"/>
          </p:cNvSpPr>
          <p:nvPr/>
        </p:nvSpPr>
        <p:spPr bwMode="auto">
          <a:xfrm>
            <a:off x="8502650" y="76200"/>
            <a:ext cx="52705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FF"/>
                </a:solidFill>
                <a:cs typeface="Arial" charset="0"/>
              </a:rPr>
              <a:t>60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77858" name="Rectangle 2"/>
          <p:cNvSpPr>
            <a:spLocks noGrp="1" noChangeArrowheads="1"/>
          </p:cNvSpPr>
          <p:nvPr>
            <p:ph type="title" idx="4294967295"/>
          </p:nvPr>
        </p:nvSpPr>
        <p:spPr/>
        <p:txBody>
          <a:bodyPr/>
          <a:lstStyle/>
          <a:p>
            <a:pPr eaLnBrk="1" hangingPunct="1"/>
            <a:r>
              <a:rPr lang="en-US" sz="7200">
                <a:solidFill>
                  <a:schemeClr val="bg1"/>
                </a:solidFill>
                <a:latin typeface="Arial" charset="0"/>
                <a:ea typeface="ＭＳ Ｐゴシック" charset="0"/>
                <a:cs typeface="ＭＳ Ｐゴシック" charset="0"/>
              </a:rPr>
              <a:t>Break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idx="4294967295"/>
          </p:nvPr>
        </p:nvSpPr>
        <p:spPr/>
        <p:txBody>
          <a:bodyPr/>
          <a:lstStyle/>
          <a:p>
            <a:pPr eaLnBrk="1" hangingPunct="1"/>
            <a:r>
              <a:rPr lang="en-US" sz="3600">
                <a:latin typeface="Arial" charset="0"/>
                <a:cs typeface="Arial" charset="0"/>
              </a:rPr>
              <a:t>The Wayward Local Church</a:t>
            </a:r>
          </a:p>
        </p:txBody>
      </p:sp>
      <p:sp>
        <p:nvSpPr>
          <p:cNvPr id="27750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defRPr/>
            </a:pPr>
            <a:endParaRPr lang="en-US" sz="2000">
              <a:latin typeface="Arial"/>
              <a:ea typeface="ＭＳ Ｐゴシック" charset="-128"/>
              <a:cs typeface="Arial"/>
            </a:endParaRPr>
          </a:p>
        </p:txBody>
      </p:sp>
      <p:sp>
        <p:nvSpPr>
          <p:cNvPr id="277508" name="Text Box 4"/>
          <p:cNvSpPr txBox="1">
            <a:spLocks noChangeArrowheads="1"/>
          </p:cNvSpPr>
          <p:nvPr/>
        </p:nvSpPr>
        <p:spPr bwMode="auto">
          <a:xfrm>
            <a:off x="0" y="5581650"/>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3200" b="1">
                <a:solidFill>
                  <a:schemeClr val="bg1"/>
                </a:solidFill>
                <a:latin typeface="Arial"/>
                <a:ea typeface="ＭＳ Ｐゴシック" charset="-128"/>
                <a:cs typeface="Arial"/>
              </a:rPr>
              <a:t>Solving church problems theologically</a:t>
            </a:r>
          </a:p>
        </p:txBody>
      </p:sp>
      <p:sp>
        <p:nvSpPr>
          <p:cNvPr id="277509" name="Text Box 5"/>
          <p:cNvSpPr txBox="1">
            <a:spLocks noChangeArrowheads="1"/>
          </p:cNvSpPr>
          <p:nvPr/>
        </p:nvSpPr>
        <p:spPr bwMode="auto">
          <a:xfrm>
            <a:off x="838200" y="266700"/>
            <a:ext cx="7772400" cy="577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lang="en-US" sz="3600" b="1">
                <a:solidFill>
                  <a:schemeClr val="bg1"/>
                </a:solidFill>
                <a:latin typeface="Arial"/>
                <a:ea typeface="ＭＳ Ｐゴシック" charset="-128"/>
                <a:cs typeface="Arial"/>
              </a:rPr>
              <a:t>The Wayward Local Church</a:t>
            </a:r>
          </a:p>
        </p:txBody>
      </p:sp>
      <p:sp>
        <p:nvSpPr>
          <p:cNvPr id="27751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defRPr/>
            </a:pPr>
            <a:endParaRPr lang="en-US" sz="2000">
              <a:latin typeface="Arial"/>
              <a:ea typeface="ＭＳ Ｐゴシック" charset="-128"/>
              <a:cs typeface="Arial"/>
            </a:endParaRPr>
          </a:p>
        </p:txBody>
      </p:sp>
      <p:sp>
        <p:nvSpPr>
          <p:cNvPr id="27751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1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13" name="Text Box 9"/>
          <p:cNvSpPr txBox="1">
            <a:spLocks noChangeArrowheads="1"/>
          </p:cNvSpPr>
          <p:nvPr/>
        </p:nvSpPr>
        <p:spPr bwMode="auto">
          <a:xfrm>
            <a:off x="1600200" y="914400"/>
            <a:ext cx="1752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lang="en-US" sz="3200" b="1">
                <a:solidFill>
                  <a:schemeClr val="bg1"/>
                </a:solidFill>
                <a:latin typeface="Arial"/>
                <a:ea typeface="ＭＳ Ｐゴシック" charset="-128"/>
                <a:cs typeface="Arial"/>
              </a:rPr>
              <a:t>Reports</a:t>
            </a:r>
          </a:p>
        </p:txBody>
      </p:sp>
      <p:sp>
        <p:nvSpPr>
          <p:cNvPr id="277514" name="Text Box 10"/>
          <p:cNvSpPr txBox="1">
            <a:spLocks noChangeArrowheads="1"/>
          </p:cNvSpPr>
          <p:nvPr/>
        </p:nvSpPr>
        <p:spPr bwMode="auto">
          <a:xfrm>
            <a:off x="4686300" y="914400"/>
            <a:ext cx="3886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lang="en-US" sz="3200" b="1">
                <a:solidFill>
                  <a:schemeClr val="bg1"/>
                </a:solidFill>
                <a:latin typeface="Arial"/>
                <a:ea typeface="ＭＳ Ｐゴシック" charset="-128"/>
                <a:cs typeface="Arial"/>
              </a:rPr>
              <a:t>Questions</a:t>
            </a:r>
          </a:p>
        </p:txBody>
      </p:sp>
      <p:sp>
        <p:nvSpPr>
          <p:cNvPr id="277515" name="Text Box 11"/>
          <p:cNvSpPr txBox="1">
            <a:spLocks noChangeArrowheads="1"/>
          </p:cNvSpPr>
          <p:nvPr/>
        </p:nvSpPr>
        <p:spPr bwMode="auto">
          <a:xfrm rot="16815688">
            <a:off x="4592638" y="3967162"/>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a:solidFill>
                  <a:schemeClr val="bg1"/>
                </a:solidFill>
                <a:latin typeface="Arial"/>
                <a:ea typeface="ＭＳ Ｐゴシック" charset="-128"/>
                <a:cs typeface="Arial"/>
              </a:rPr>
              <a:t>Women 11</a:t>
            </a:r>
          </a:p>
        </p:txBody>
      </p:sp>
      <p:sp>
        <p:nvSpPr>
          <p:cNvPr id="27751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dirty="0">
                <a:solidFill>
                  <a:schemeClr val="bg1"/>
                </a:solidFill>
                <a:latin typeface="Arial"/>
                <a:ea typeface="ＭＳ Ｐゴシック" charset="-128"/>
                <a:cs typeface="Arial"/>
              </a:rPr>
              <a:t>Instruction</a:t>
            </a:r>
          </a:p>
          <a:p>
            <a:pPr algn="ctr" eaLnBrk="1" hangingPunct="1">
              <a:lnSpc>
                <a:spcPct val="90000"/>
              </a:lnSpc>
              <a:defRPr/>
            </a:pPr>
            <a:r>
              <a:rPr lang="en-US" sz="2800" b="1" dirty="0">
                <a:solidFill>
                  <a:schemeClr val="bg1"/>
                </a:solidFill>
                <a:latin typeface="Arial"/>
                <a:ea typeface="ＭＳ Ｐゴシック" charset="-128"/>
                <a:cs typeface="Arial"/>
              </a:rPr>
              <a:t>7–16 </a:t>
            </a:r>
          </a:p>
        </p:txBody>
      </p:sp>
      <p:sp>
        <p:nvSpPr>
          <p:cNvPr id="27751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defRPr/>
            </a:pPr>
            <a:endParaRPr lang="en-US" sz="2000">
              <a:latin typeface="Arial"/>
              <a:ea typeface="ＭＳ Ｐゴシック" charset="-128"/>
              <a:cs typeface="Arial"/>
            </a:endParaRPr>
          </a:p>
        </p:txBody>
      </p:sp>
      <p:sp>
        <p:nvSpPr>
          <p:cNvPr id="277518" name="Text Box 14"/>
          <p:cNvSpPr txBox="1">
            <a:spLocks noChangeArrowheads="1"/>
          </p:cNvSpPr>
          <p:nvPr/>
        </p:nvSpPr>
        <p:spPr bwMode="auto">
          <a:xfrm>
            <a:off x="5334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lang="en-US" sz="2800" b="1" dirty="0">
                <a:solidFill>
                  <a:schemeClr val="bg1"/>
                </a:solidFill>
                <a:latin typeface="Arial"/>
                <a:ea typeface="ＭＳ Ｐゴシック" charset="-128"/>
                <a:cs typeface="Arial"/>
              </a:rPr>
              <a:t>Concern </a:t>
            </a:r>
          </a:p>
          <a:p>
            <a:pPr algn="ctr" eaLnBrk="1" hangingPunct="1">
              <a:lnSpc>
                <a:spcPct val="85000"/>
              </a:lnSpc>
              <a:defRPr/>
            </a:pPr>
            <a:r>
              <a:rPr lang="en-US" sz="2800" b="1" dirty="0">
                <a:solidFill>
                  <a:schemeClr val="bg1"/>
                </a:solidFill>
                <a:latin typeface="Arial"/>
                <a:ea typeface="ＭＳ Ｐゴシック" charset="-128"/>
                <a:cs typeface="Arial"/>
              </a:rPr>
              <a:t>1–4</a:t>
            </a:r>
          </a:p>
        </p:txBody>
      </p:sp>
      <p:sp>
        <p:nvSpPr>
          <p:cNvPr id="277519" name="Text Box 15"/>
          <p:cNvSpPr txBox="1">
            <a:spLocks noChangeArrowheads="1"/>
          </p:cNvSpPr>
          <p:nvPr/>
        </p:nvSpPr>
        <p:spPr bwMode="auto">
          <a:xfrm rot="16798945">
            <a:off x="5854700" y="4114800"/>
            <a:ext cx="28670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dirty="0">
                <a:solidFill>
                  <a:schemeClr val="bg1"/>
                </a:solidFill>
                <a:latin typeface="Arial"/>
                <a:ea typeface="ＭＳ Ｐゴシック" charset="-128"/>
                <a:cs typeface="Arial"/>
              </a:rPr>
              <a:t>Resurrect 15</a:t>
            </a:r>
          </a:p>
        </p:txBody>
      </p:sp>
      <p:sp>
        <p:nvSpPr>
          <p:cNvPr id="277520" name="Text Box 16"/>
          <p:cNvSpPr txBox="1">
            <a:spLocks noChangeArrowheads="1"/>
          </p:cNvSpPr>
          <p:nvPr/>
        </p:nvSpPr>
        <p:spPr bwMode="auto">
          <a:xfrm rot="16830879">
            <a:off x="6675438" y="4029075"/>
            <a:ext cx="288290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dirty="0">
                <a:solidFill>
                  <a:schemeClr val="bg1"/>
                </a:solidFill>
                <a:latin typeface="Arial"/>
                <a:ea typeface="ＭＳ Ｐゴシック" charset="-128"/>
                <a:cs typeface="Arial"/>
              </a:rPr>
              <a:t>Collection 16</a:t>
            </a:r>
          </a:p>
        </p:txBody>
      </p:sp>
      <p:sp>
        <p:nvSpPr>
          <p:cNvPr id="27752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defRPr/>
            </a:pPr>
            <a:endParaRPr lang="en-US" sz="2000">
              <a:latin typeface="Arial"/>
              <a:ea typeface="ＭＳ Ｐゴシック" charset="-128"/>
              <a:cs typeface="Arial"/>
            </a:endParaRPr>
          </a:p>
        </p:txBody>
      </p:sp>
      <p:sp>
        <p:nvSpPr>
          <p:cNvPr id="27752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eaLnBrk="1" hangingPunct="1">
              <a:spcBef>
                <a:spcPct val="20000"/>
              </a:spcBef>
              <a:buFontTx/>
              <a:buChar char="•"/>
              <a:defRPr/>
            </a:pPr>
            <a:endParaRPr lang="en-US" sz="2000">
              <a:solidFill>
                <a:schemeClr val="bg1"/>
              </a:solidFill>
              <a:latin typeface="Arial"/>
              <a:ea typeface="ＭＳ Ｐゴシック" charset="-128"/>
              <a:cs typeface="Arial"/>
            </a:endParaRPr>
          </a:p>
        </p:txBody>
      </p:sp>
      <p:sp>
        <p:nvSpPr>
          <p:cNvPr id="27752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lang="en-US" sz="2800" b="1">
                <a:solidFill>
                  <a:schemeClr val="bg1"/>
                </a:solidFill>
                <a:latin typeface="Arial"/>
                <a:ea typeface="ＭＳ Ｐゴシック" charset="-128"/>
                <a:cs typeface="Arial"/>
              </a:rPr>
              <a:t>Division</a:t>
            </a:r>
          </a:p>
        </p:txBody>
      </p:sp>
      <p:sp>
        <p:nvSpPr>
          <p:cNvPr id="27752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lang="en-US" sz="2800" b="1">
                <a:solidFill>
                  <a:schemeClr val="bg1"/>
                </a:solidFill>
                <a:latin typeface="Arial"/>
                <a:ea typeface="ＭＳ Ｐゴシック" charset="-128"/>
                <a:cs typeface="Arial"/>
              </a:rPr>
              <a:t>Disorder</a:t>
            </a:r>
          </a:p>
        </p:txBody>
      </p:sp>
      <p:sp>
        <p:nvSpPr>
          <p:cNvPr id="27752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lang="en-US" sz="2800" b="1">
                <a:solidFill>
                  <a:schemeClr val="bg1"/>
                </a:solidFill>
                <a:latin typeface="Arial"/>
                <a:ea typeface="ＭＳ Ｐゴシック" charset="-128"/>
                <a:cs typeface="Arial"/>
              </a:rPr>
              <a:t>Difficulties</a:t>
            </a:r>
          </a:p>
        </p:txBody>
      </p:sp>
      <p:sp>
        <p:nvSpPr>
          <p:cNvPr id="277526" name="Text Box 22"/>
          <p:cNvSpPr txBox="1">
            <a:spLocks noChangeArrowheads="1"/>
          </p:cNvSpPr>
          <p:nvPr/>
        </p:nvSpPr>
        <p:spPr bwMode="auto">
          <a:xfrm>
            <a:off x="22860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85000"/>
              </a:lnSpc>
              <a:defRPr/>
            </a:pPr>
            <a:r>
              <a:rPr lang="en-US" sz="2800" b="1" dirty="0">
                <a:solidFill>
                  <a:schemeClr val="bg1"/>
                </a:solidFill>
                <a:latin typeface="Arial"/>
                <a:ea typeface="ＭＳ Ｐゴシック" charset="-128"/>
                <a:cs typeface="Arial"/>
              </a:rPr>
              <a:t>Discipline</a:t>
            </a:r>
          </a:p>
          <a:p>
            <a:pPr algn="ctr" eaLnBrk="1" hangingPunct="1">
              <a:lnSpc>
                <a:spcPct val="85000"/>
              </a:lnSpc>
              <a:defRPr/>
            </a:pPr>
            <a:r>
              <a:rPr lang="en-US" sz="2800" b="1" dirty="0">
                <a:solidFill>
                  <a:schemeClr val="bg1"/>
                </a:solidFill>
                <a:latin typeface="Arial"/>
                <a:ea typeface="ＭＳ Ｐゴシック" charset="-128"/>
                <a:cs typeface="Arial"/>
              </a:rPr>
              <a:t>5–6</a:t>
            </a:r>
          </a:p>
        </p:txBody>
      </p:sp>
      <p:sp>
        <p:nvSpPr>
          <p:cNvPr id="277527" name="Text Box 23"/>
          <p:cNvSpPr txBox="1">
            <a:spLocks noChangeArrowheads="1"/>
          </p:cNvSpPr>
          <p:nvPr/>
        </p:nvSpPr>
        <p:spPr bwMode="auto">
          <a:xfrm rot="16810664">
            <a:off x="3906838" y="400843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dirty="0">
                <a:solidFill>
                  <a:schemeClr val="bg1"/>
                </a:solidFill>
                <a:latin typeface="Arial"/>
                <a:ea typeface="ＭＳ Ｐゴシック" charset="-128"/>
                <a:cs typeface="Arial"/>
              </a:rPr>
              <a:t>Idols 8–10</a:t>
            </a:r>
          </a:p>
        </p:txBody>
      </p:sp>
      <p:sp>
        <p:nvSpPr>
          <p:cNvPr id="277528" name="Text Box 24"/>
          <p:cNvSpPr txBox="1">
            <a:spLocks noChangeArrowheads="1"/>
          </p:cNvSpPr>
          <p:nvPr/>
        </p:nvSpPr>
        <p:spPr bwMode="auto">
          <a:xfrm rot="16791372">
            <a:off x="3221038" y="394335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dirty="0">
                <a:solidFill>
                  <a:schemeClr val="bg1"/>
                </a:solidFill>
                <a:latin typeface="Arial"/>
                <a:ea typeface="ＭＳ Ｐゴシック" charset="-128"/>
                <a:cs typeface="Arial"/>
              </a:rPr>
              <a:t>Marriage 7</a:t>
            </a:r>
          </a:p>
        </p:txBody>
      </p:sp>
      <p:sp>
        <p:nvSpPr>
          <p:cNvPr id="27752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3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3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3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3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34" name="Line 30"/>
          <p:cNvSpPr>
            <a:spLocks noChangeShapeType="1"/>
          </p:cNvSpPr>
          <p:nvPr/>
        </p:nvSpPr>
        <p:spPr bwMode="auto">
          <a:xfrm flipH="1">
            <a:off x="5257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3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3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3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3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ＭＳ Ｐゴシック" charset="-128"/>
              <a:cs typeface="Arial"/>
            </a:endParaRPr>
          </a:p>
        </p:txBody>
      </p:sp>
      <p:sp>
        <p:nvSpPr>
          <p:cNvPr id="27753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defRPr/>
            </a:pPr>
            <a:endParaRPr lang="en-US" sz="2000">
              <a:latin typeface="Arial"/>
              <a:ea typeface="ＭＳ Ｐゴシック" charset="-128"/>
              <a:cs typeface="Arial"/>
            </a:endParaRPr>
          </a:p>
        </p:txBody>
      </p:sp>
      <p:sp>
        <p:nvSpPr>
          <p:cNvPr id="27754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a:solidFill>
                  <a:schemeClr val="bg1"/>
                </a:solidFill>
                <a:latin typeface="Arial"/>
                <a:ea typeface="ＭＳ Ｐゴシック" charset="-128"/>
                <a:cs typeface="Arial"/>
              </a:rPr>
              <a:t>Incest 5</a:t>
            </a:r>
          </a:p>
        </p:txBody>
      </p:sp>
      <p:sp>
        <p:nvSpPr>
          <p:cNvPr id="27754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a:solidFill>
                  <a:schemeClr val="bg1"/>
                </a:solidFill>
                <a:latin typeface="Arial"/>
                <a:ea typeface="ＭＳ Ｐゴシック" charset="-128"/>
                <a:cs typeface="Arial"/>
              </a:rPr>
              <a:t>Lawsuits 6</a:t>
            </a:r>
          </a:p>
        </p:txBody>
      </p:sp>
      <p:sp>
        <p:nvSpPr>
          <p:cNvPr id="27754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a:solidFill>
                  <a:schemeClr val="bg1"/>
                </a:solidFill>
                <a:latin typeface="Arial"/>
                <a:ea typeface="ＭＳ Ｐゴシック" charset="-128"/>
                <a:cs typeface="Arial"/>
              </a:rPr>
              <a:t>Immorality </a:t>
            </a:r>
          </a:p>
        </p:txBody>
      </p:sp>
      <p:sp>
        <p:nvSpPr>
          <p:cNvPr id="27754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44" name="Text Box 40"/>
          <p:cNvSpPr txBox="1">
            <a:spLocks noChangeArrowheads="1"/>
          </p:cNvSpPr>
          <p:nvPr/>
        </p:nvSpPr>
        <p:spPr bwMode="auto">
          <a:xfrm rot="16791372">
            <a:off x="-207962" y="401637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dirty="0">
                <a:solidFill>
                  <a:schemeClr val="bg1"/>
                </a:solidFill>
                <a:latin typeface="Arial"/>
                <a:ea typeface="ＭＳ Ｐゴシック" charset="-128"/>
                <a:cs typeface="Arial"/>
              </a:rPr>
              <a:t>Factions 1–2</a:t>
            </a:r>
          </a:p>
        </p:txBody>
      </p:sp>
      <p:sp>
        <p:nvSpPr>
          <p:cNvPr id="277545" name="Text Box 41"/>
          <p:cNvSpPr txBox="1">
            <a:spLocks noChangeArrowheads="1"/>
          </p:cNvSpPr>
          <p:nvPr/>
        </p:nvSpPr>
        <p:spPr bwMode="auto">
          <a:xfrm rot="16791372">
            <a:off x="515938" y="4076700"/>
            <a:ext cx="270510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dirty="0">
                <a:solidFill>
                  <a:schemeClr val="bg1"/>
                </a:solidFill>
                <a:latin typeface="Arial"/>
                <a:ea typeface="ＭＳ Ｐゴシック" charset="-128"/>
                <a:cs typeface="Arial"/>
              </a:rPr>
              <a:t>Carnality 3–4</a:t>
            </a:r>
          </a:p>
        </p:txBody>
      </p:sp>
      <p:sp>
        <p:nvSpPr>
          <p:cNvPr id="277546" name="Line 42"/>
          <p:cNvSpPr>
            <a:spLocks noChangeShapeType="1"/>
          </p:cNvSpPr>
          <p:nvPr/>
        </p:nvSpPr>
        <p:spPr bwMode="auto">
          <a:xfrm flipH="1">
            <a:off x="59436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ＭＳ Ｐゴシック" charset="-128"/>
              <a:cs typeface="Arial"/>
            </a:endParaRPr>
          </a:p>
        </p:txBody>
      </p:sp>
      <p:sp>
        <p:nvSpPr>
          <p:cNvPr id="277547" name="Text Box 43"/>
          <p:cNvSpPr txBox="1">
            <a:spLocks noChangeArrowheads="1"/>
          </p:cNvSpPr>
          <p:nvPr/>
        </p:nvSpPr>
        <p:spPr bwMode="auto">
          <a:xfrm rot="16815688">
            <a:off x="52784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2800" b="1" dirty="0">
                <a:solidFill>
                  <a:schemeClr val="bg1"/>
                </a:solidFill>
                <a:latin typeface="Arial"/>
                <a:ea typeface="ＭＳ Ｐゴシック" charset="-128"/>
                <a:cs typeface="Arial"/>
              </a:rPr>
              <a:t>Gifts 12–14</a:t>
            </a:r>
          </a:p>
        </p:txBody>
      </p:sp>
      <p:sp>
        <p:nvSpPr>
          <p:cNvPr id="277548" name="Oval 44"/>
          <p:cNvSpPr>
            <a:spLocks noChangeArrowheads="1"/>
          </p:cNvSpPr>
          <p:nvPr/>
        </p:nvSpPr>
        <p:spPr bwMode="auto">
          <a:xfrm rot="720075">
            <a:off x="6019800" y="2667000"/>
            <a:ext cx="838200" cy="3200400"/>
          </a:xfrm>
          <a:prstGeom prst="ellipse">
            <a:avLst/>
          </a:prstGeom>
          <a:noFill/>
          <a:ln w="76200">
            <a:solidFill>
              <a:srgbClr val="FFFF00"/>
            </a:solidFill>
            <a:round/>
            <a:headEnd/>
            <a:tailEnd/>
          </a:ln>
          <a:effectLst>
            <a:outerShdw blurRad="63500" dist="35921" dir="2700000" algn="ctr" rotWithShape="0">
              <a:schemeClr val="tx1">
                <a:alpha val="74998"/>
              </a:schemeClr>
            </a:outerShdw>
          </a:effectLst>
        </p:spPr>
        <p:txBody>
          <a:bodyPr wrap="none" anchor="ctr"/>
          <a:lstStyle/>
          <a:p>
            <a:pPr>
              <a:defRPr/>
            </a:pPr>
            <a:endParaRPr lang="en-US" sz="2000">
              <a:latin typeface="Arial"/>
              <a:ea typeface="ＭＳ Ｐゴシック" charset="-128"/>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7548"/>
                                        </p:tgtEl>
                                        <p:attrNameLst>
                                          <p:attrName>style.visibility</p:attrName>
                                        </p:attrNameLst>
                                      </p:cBhvr>
                                      <p:to>
                                        <p:strVal val="visible"/>
                                      </p:to>
                                    </p:set>
                                    <p:anim calcmode="lin" valueType="num">
                                      <p:cBhvr additive="base">
                                        <p:cTn id="7" dur="2000" fill="hold"/>
                                        <p:tgtEl>
                                          <p:spTgt spid="277548"/>
                                        </p:tgtEl>
                                        <p:attrNameLst>
                                          <p:attrName>ppt_x</p:attrName>
                                        </p:attrNameLst>
                                      </p:cBhvr>
                                      <p:tavLst>
                                        <p:tav tm="0">
                                          <p:val>
                                            <p:strVal val="0-#ppt_w/2"/>
                                          </p:val>
                                        </p:tav>
                                        <p:tav tm="100000">
                                          <p:val>
                                            <p:strVal val="#ppt_x"/>
                                          </p:val>
                                        </p:tav>
                                      </p:tavLst>
                                    </p:anim>
                                    <p:anim calcmode="lin" valueType="num">
                                      <p:cBhvr additive="base">
                                        <p:cTn id="8" dur="2000" fill="hold"/>
                                        <p:tgtEl>
                                          <p:spTgt spid="27754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381954" name="Group 3"/>
          <p:cNvGrpSpPr>
            <a:grpSpLocks/>
          </p:cNvGrpSpPr>
          <p:nvPr/>
        </p:nvGrpSpPr>
        <p:grpSpPr bwMode="auto">
          <a:xfrm>
            <a:off x="-53975" y="0"/>
            <a:ext cx="9350375" cy="7031038"/>
            <a:chOff x="-34" y="0"/>
            <a:chExt cx="5890" cy="4429"/>
          </a:xfrm>
        </p:grpSpPr>
        <p:sp>
          <p:nvSpPr>
            <p:cNvPr id="279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79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grpSp>
      <p:grpSp>
        <p:nvGrpSpPr>
          <p:cNvPr id="381955" name="Group 6"/>
          <p:cNvGrpSpPr>
            <a:grpSpLocks/>
          </p:cNvGrpSpPr>
          <p:nvPr/>
        </p:nvGrpSpPr>
        <p:grpSpPr bwMode="auto">
          <a:xfrm>
            <a:off x="2033588" y="1181100"/>
            <a:ext cx="5219700" cy="5219700"/>
            <a:chOff x="1200" y="696"/>
            <a:chExt cx="3288" cy="3288"/>
          </a:xfrm>
        </p:grpSpPr>
        <p:sp>
          <p:nvSpPr>
            <p:cNvPr id="279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79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279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79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ea typeface="ＭＳ Ｐゴシック" charset="-128"/>
              <a:cs typeface="ＭＳ Ｐゴシック" charset="-128"/>
            </a:endParaRPr>
          </a:p>
        </p:txBody>
      </p:sp>
      <p:sp>
        <p:nvSpPr>
          <p:cNvPr id="279563"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ea typeface="ＭＳ Ｐゴシック" charset="-128"/>
              <a:cs typeface="ＭＳ Ｐゴシック" charset="-128"/>
            </a:endParaRPr>
          </a:p>
        </p:txBody>
      </p:sp>
      <p:sp>
        <p:nvSpPr>
          <p:cNvPr id="279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ea typeface="ＭＳ Ｐゴシック" charset="-128"/>
              <a:cs typeface="ＭＳ Ｐゴシック" charset="-128"/>
            </a:endParaRPr>
          </a:p>
        </p:txBody>
      </p:sp>
      <p:sp>
        <p:nvSpPr>
          <p:cNvPr id="279565"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ea typeface="ＭＳ Ｐゴシック" charset="-128"/>
              <a:cs typeface="ＭＳ Ｐゴシック" charset="-128"/>
            </a:endParaRPr>
          </a:p>
        </p:txBody>
      </p:sp>
      <p:sp>
        <p:nvSpPr>
          <p:cNvPr id="279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en-US" sz="4000" b="1" i="1">
                <a:solidFill>
                  <a:schemeClr val="bg1"/>
                </a:solidFill>
                <a:latin typeface="Times New Roman" charset="0"/>
                <a:ea typeface="ＭＳ Ｐゴシック" charset="-128"/>
                <a:cs typeface="ＭＳ Ｐゴシック" charset="-128"/>
              </a:rPr>
              <a:t>is</a:t>
            </a:r>
          </a:p>
        </p:txBody>
      </p:sp>
      <p:sp>
        <p:nvSpPr>
          <p:cNvPr id="279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ea typeface="ＭＳ Ｐゴシック" charset="-128"/>
              <a:cs typeface="ＭＳ Ｐゴシック" charset="-128"/>
            </a:endParaRPr>
          </a:p>
        </p:txBody>
      </p:sp>
      <p:sp>
        <p:nvSpPr>
          <p:cNvPr id="279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defRPr/>
            </a:pPr>
            <a:r>
              <a:rPr lang="en-US" sz="4000" b="1" i="1">
                <a:solidFill>
                  <a:schemeClr val="bg1"/>
                </a:solidFill>
                <a:latin typeface="Times New Roman" charset="0"/>
                <a:ea typeface="ＭＳ Ｐゴシック" charset="-128"/>
                <a:cs typeface="ＭＳ Ｐゴシック" charset="-128"/>
              </a:rPr>
              <a:t>is</a:t>
            </a:r>
          </a:p>
        </p:txBody>
      </p:sp>
      <p:sp>
        <p:nvSpPr>
          <p:cNvPr id="279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defRPr/>
            </a:pPr>
            <a:r>
              <a:rPr lang="en-US" sz="4000" b="1" i="1">
                <a:solidFill>
                  <a:schemeClr val="bg1"/>
                </a:solidFill>
                <a:latin typeface="Times New Roman" charset="0"/>
                <a:ea typeface="ＭＳ Ｐゴシック" charset="-128"/>
                <a:cs typeface="ＭＳ Ｐゴシック" charset="-128"/>
              </a:rPr>
              <a:t>is</a:t>
            </a:r>
          </a:p>
        </p:txBody>
      </p:sp>
      <p:sp>
        <p:nvSpPr>
          <p:cNvPr id="279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defRPr/>
            </a:pPr>
            <a:r>
              <a:rPr lang="en-US" sz="4000" b="1" i="1">
                <a:solidFill>
                  <a:schemeClr val="bg1"/>
                </a:solidFill>
                <a:latin typeface="Times New Roman" charset="0"/>
                <a:ea typeface="ＭＳ Ｐゴシック" charset="-128"/>
                <a:cs typeface="ＭＳ Ｐゴシック" charset="-128"/>
              </a:rPr>
              <a:t>Son</a:t>
            </a:r>
          </a:p>
        </p:txBody>
      </p:sp>
      <p:sp>
        <p:nvSpPr>
          <p:cNvPr id="279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ea typeface="ＭＳ Ｐゴシック" charset="-128"/>
              <a:cs typeface="ＭＳ Ｐゴシック" charset="-128"/>
            </a:endParaRPr>
          </a:p>
        </p:txBody>
      </p:sp>
      <p:grpSp>
        <p:nvGrpSpPr>
          <p:cNvPr id="381967" name="Group 20"/>
          <p:cNvGrpSpPr>
            <a:grpSpLocks/>
          </p:cNvGrpSpPr>
          <p:nvPr/>
        </p:nvGrpSpPr>
        <p:grpSpPr bwMode="auto">
          <a:xfrm>
            <a:off x="3629025" y="2862263"/>
            <a:ext cx="1981200" cy="1752600"/>
            <a:chOff x="2286" y="1803"/>
            <a:chExt cx="1248" cy="1104"/>
          </a:xfrm>
        </p:grpSpPr>
        <p:sp>
          <p:nvSpPr>
            <p:cNvPr id="279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79574"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en-US" sz="4000" b="1" i="1">
                  <a:solidFill>
                    <a:schemeClr val="bg1"/>
                  </a:solidFill>
                  <a:latin typeface="Times New Roman" charset="0"/>
                  <a:ea typeface="ＭＳ Ｐゴシック" charset="-128"/>
                  <a:cs typeface="ＭＳ Ｐゴシック" charset="-128"/>
                </a:rPr>
                <a:t>GOD</a:t>
              </a:r>
            </a:p>
          </p:txBody>
        </p:sp>
      </p:grpSp>
      <p:sp>
        <p:nvSpPr>
          <p:cNvPr id="279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en-US" sz="4000" b="1" i="1">
                <a:solidFill>
                  <a:schemeClr val="bg1"/>
                </a:solidFill>
                <a:latin typeface="Times New Roman" charset="0"/>
                <a:ea typeface="ＭＳ Ｐゴシック" charset="-128"/>
                <a:cs typeface="ＭＳ Ｐゴシック" charset="-128"/>
              </a:rPr>
              <a:t>Father</a:t>
            </a:r>
          </a:p>
        </p:txBody>
      </p:sp>
      <p:sp>
        <p:nvSpPr>
          <p:cNvPr id="279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defRPr/>
            </a:pPr>
            <a:r>
              <a:rPr lang="en-US" sz="4000" b="1" i="1">
                <a:solidFill>
                  <a:schemeClr val="bg1"/>
                </a:solidFill>
                <a:latin typeface="Times New Roman" charset="0"/>
                <a:ea typeface="ＭＳ Ｐゴシック" charset="-128"/>
                <a:cs typeface="ＭＳ Ｐゴシック" charset="-128"/>
              </a:rPr>
              <a:t>Spirit</a:t>
            </a:r>
          </a:p>
        </p:txBody>
      </p:sp>
      <p:sp>
        <p:nvSpPr>
          <p:cNvPr id="381970"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a:ln w="9525">
                  <a:solidFill>
                    <a:srgbClr val="000000"/>
                  </a:solidFill>
                  <a:round/>
                  <a:headEnd/>
                  <a:tailEnd/>
                </a:ln>
                <a:solidFill>
                  <a:schemeClr val="bg1"/>
                </a:solidFill>
                <a:latin typeface="Times New Roman"/>
                <a:ea typeface="Times New Roman"/>
                <a:cs typeface="Times New Roman"/>
              </a:rPr>
              <a:t>is not</a:t>
            </a:r>
          </a:p>
        </p:txBody>
      </p:sp>
      <p:sp>
        <p:nvSpPr>
          <p:cNvPr id="381971"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a:ln w="9525">
                  <a:solidFill>
                    <a:srgbClr val="000000"/>
                  </a:solidFill>
                  <a:round/>
                  <a:headEnd/>
                  <a:tailEnd/>
                </a:ln>
                <a:solidFill>
                  <a:schemeClr val="bg1"/>
                </a:solidFill>
                <a:latin typeface="Times New Roman"/>
                <a:ea typeface="Times New Roman"/>
                <a:cs typeface="Times New Roman"/>
              </a:rPr>
              <a:t>is not</a:t>
            </a:r>
          </a:p>
        </p:txBody>
      </p:sp>
      <p:sp>
        <p:nvSpPr>
          <p:cNvPr id="381972"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a:r>
              <a:rPr lang="en-US" sz="1800" b="1" kern="10">
                <a:ln w="9525">
                  <a:solidFill>
                    <a:srgbClr val="000000"/>
                  </a:solidFill>
                  <a:round/>
                  <a:headEnd/>
                  <a:tailEnd/>
                </a:ln>
                <a:solidFill>
                  <a:schemeClr val="bg1"/>
                </a:solidFill>
                <a:latin typeface="Times New Roman"/>
                <a:ea typeface="Times New Roman"/>
                <a:cs typeface="Times New Roman"/>
              </a:rPr>
              <a:t>is not</a:t>
            </a:r>
          </a:p>
        </p:txBody>
      </p:sp>
      <p:sp>
        <p:nvSpPr>
          <p:cNvPr id="279580" name="Text Box 28"/>
          <p:cNvSpPr txBox="1">
            <a:spLocks noChangeArrowheads="1"/>
          </p:cNvSpPr>
          <p:nvPr/>
        </p:nvSpPr>
        <p:spPr bwMode="auto">
          <a:xfrm>
            <a:off x="0" y="6553200"/>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1400" b="1">
                <a:solidFill>
                  <a:schemeClr val="bg1"/>
                </a:solidFill>
                <a:latin typeface="Times New Roman" charset="0"/>
                <a:ea typeface="ＭＳ Ｐゴシック" charset="-128"/>
                <a:cs typeface="ＭＳ Ｐゴシック" charset="-128"/>
              </a:rPr>
              <a:t>H. Wayne House, </a:t>
            </a:r>
            <a:r>
              <a:rPr lang="en-US" sz="1400" b="1" i="1">
                <a:solidFill>
                  <a:schemeClr val="bg1"/>
                </a:solidFill>
                <a:latin typeface="Times New Roman" charset="0"/>
                <a:ea typeface="ＭＳ Ｐゴシック" charset="-128"/>
                <a:cs typeface="ＭＳ Ｐゴシック" charset="-128"/>
              </a:rPr>
              <a:t>Charts of Christian Theology and Doctrine</a:t>
            </a:r>
            <a:r>
              <a:rPr lang="en-US" sz="1400" b="1">
                <a:solidFill>
                  <a:schemeClr val="bg1"/>
                </a:solidFill>
                <a:latin typeface="Times New Roman" charset="0"/>
                <a:ea typeface="ＭＳ Ｐゴシック" charset="-128"/>
                <a:cs typeface="ＭＳ Ｐゴシック" charset="-128"/>
              </a:rPr>
              <a:t>, 45</a:t>
            </a:r>
          </a:p>
        </p:txBody>
      </p:sp>
      <p:grpSp>
        <p:nvGrpSpPr>
          <p:cNvPr id="5" name="Group 29"/>
          <p:cNvGrpSpPr>
            <a:grpSpLocks/>
          </p:cNvGrpSpPr>
          <p:nvPr/>
        </p:nvGrpSpPr>
        <p:grpSpPr bwMode="auto">
          <a:xfrm>
            <a:off x="1905000" y="0"/>
            <a:ext cx="5486400" cy="2286000"/>
            <a:chOff x="1200" y="0"/>
            <a:chExt cx="3456" cy="1440"/>
          </a:xfrm>
        </p:grpSpPr>
        <p:sp>
          <p:nvSpPr>
            <p:cNvPr id="279582" name="Rectangle 30"/>
            <p:cNvSpPr>
              <a:spLocks noChangeArrowheads="1"/>
            </p:cNvSpPr>
            <p:nvPr/>
          </p:nvSpPr>
          <p:spPr bwMode="auto">
            <a:xfrm>
              <a:off x="1200" y="288"/>
              <a:ext cx="3456" cy="48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en-US" sz="4400" i="1">
                  <a:solidFill>
                    <a:schemeClr val="bg1"/>
                  </a:solidFill>
                </a:rPr>
                <a:t>EMPOWERS</a:t>
              </a:r>
              <a:endParaRPr lang="en-US" sz="4800" b="1">
                <a:solidFill>
                  <a:schemeClr val="bg1"/>
                </a:solidFill>
              </a:endParaRPr>
            </a:p>
          </p:txBody>
        </p:sp>
        <p:sp>
          <p:nvSpPr>
            <p:cNvPr id="381983" name="Oval 31"/>
            <p:cNvSpPr>
              <a:spLocks noChangeArrowheads="1"/>
            </p:cNvSpPr>
            <p:nvPr/>
          </p:nvSpPr>
          <p:spPr bwMode="auto">
            <a:xfrm>
              <a:off x="1488" y="0"/>
              <a:ext cx="2880" cy="1440"/>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6" name="Group 32"/>
          <p:cNvGrpSpPr>
            <a:grpSpLocks/>
          </p:cNvGrpSpPr>
          <p:nvPr/>
        </p:nvGrpSpPr>
        <p:grpSpPr bwMode="auto">
          <a:xfrm>
            <a:off x="5562600" y="4343400"/>
            <a:ext cx="3581400" cy="2514600"/>
            <a:chOff x="3504" y="2736"/>
            <a:chExt cx="2256" cy="1584"/>
          </a:xfrm>
        </p:grpSpPr>
        <p:sp>
          <p:nvSpPr>
            <p:cNvPr id="279585" name="Rectangle 33"/>
            <p:cNvSpPr>
              <a:spLocks noChangeArrowheads="1"/>
            </p:cNvSpPr>
            <p:nvPr/>
          </p:nvSpPr>
          <p:spPr bwMode="auto">
            <a:xfrm>
              <a:off x="3696" y="3504"/>
              <a:ext cx="2064" cy="48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en-US" sz="4400" i="1" dirty="0">
                  <a:solidFill>
                    <a:schemeClr val="bg1"/>
                  </a:solidFill>
                </a:rPr>
                <a:t>GIVES</a:t>
              </a:r>
              <a:endParaRPr lang="en-US" sz="4800" b="1" dirty="0">
                <a:solidFill>
                  <a:schemeClr val="bg1"/>
                </a:solidFill>
              </a:endParaRPr>
            </a:p>
          </p:txBody>
        </p:sp>
        <p:sp>
          <p:nvSpPr>
            <p:cNvPr id="381981" name="Oval 34"/>
            <p:cNvSpPr>
              <a:spLocks noChangeArrowheads="1"/>
            </p:cNvSpPr>
            <p:nvPr/>
          </p:nvSpPr>
          <p:spPr bwMode="auto">
            <a:xfrm>
              <a:off x="3504" y="2736"/>
              <a:ext cx="2256" cy="1584"/>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7" name="Group 35"/>
          <p:cNvGrpSpPr>
            <a:grpSpLocks/>
          </p:cNvGrpSpPr>
          <p:nvPr/>
        </p:nvGrpSpPr>
        <p:grpSpPr bwMode="auto">
          <a:xfrm>
            <a:off x="0" y="4648200"/>
            <a:ext cx="3962400" cy="2362200"/>
            <a:chOff x="0" y="2928"/>
            <a:chExt cx="2496" cy="1488"/>
          </a:xfrm>
        </p:grpSpPr>
        <p:sp>
          <p:nvSpPr>
            <p:cNvPr id="381978" name="Oval 36"/>
            <p:cNvSpPr>
              <a:spLocks noChangeArrowheads="1"/>
            </p:cNvSpPr>
            <p:nvPr/>
          </p:nvSpPr>
          <p:spPr bwMode="auto">
            <a:xfrm>
              <a:off x="144" y="2928"/>
              <a:ext cx="2256" cy="1488"/>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9589" name="Rectangle 37"/>
            <p:cNvSpPr>
              <a:spLocks noChangeArrowheads="1"/>
            </p:cNvSpPr>
            <p:nvPr/>
          </p:nvSpPr>
          <p:spPr bwMode="auto">
            <a:xfrm>
              <a:off x="0" y="3504"/>
              <a:ext cx="2496" cy="48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eaLnBrk="1" hangingPunct="1">
                <a:defRPr/>
              </a:pPr>
              <a:r>
                <a:rPr lang="en-US" sz="4400" i="1">
                  <a:solidFill>
                    <a:schemeClr val="bg1"/>
                  </a:solidFill>
                </a:rPr>
                <a:t>APPOINTS</a:t>
              </a:r>
              <a:endParaRPr lang="en-US" sz="4800" b="1">
                <a:solidFill>
                  <a:schemeClr val="bg1"/>
                </a:solidFill>
              </a:endParaRPr>
            </a:p>
          </p:txBody>
        </p:sp>
      </p:grpSp>
      <p:sp>
        <p:nvSpPr>
          <p:cNvPr id="279590" name="Rectangle 38"/>
          <p:cNvSpPr>
            <a:spLocks noGrp="1" noChangeArrowheads="1"/>
          </p:cNvSpPr>
          <p:nvPr>
            <p:ph type="title" idx="4294967295"/>
          </p:nvPr>
        </p:nvSpPr>
        <p:spPr>
          <a:xfrm>
            <a:off x="0" y="914400"/>
            <a:ext cx="2555875" cy="1577975"/>
          </a:xfrm>
          <a:effectLst>
            <a:outerShdw blurRad="63500" dist="35921" dir="2700000" algn="ctr" rotWithShape="0">
              <a:schemeClr val="tx1">
                <a:alpha val="74998"/>
              </a:schemeClr>
            </a:outerShdw>
          </a:effectLst>
        </p:spPr>
        <p:txBody>
          <a:bodyPr/>
          <a:lstStyle/>
          <a:p>
            <a:pPr eaLnBrk="1" hangingPunct="1">
              <a:defRPr/>
            </a:pPr>
            <a:r>
              <a:rPr lang="en-US" sz="2400" i="1" dirty="0">
                <a:latin typeface="Arial" charset="0"/>
              </a:rPr>
              <a:t>The Triune Involvement in the Gifts</a:t>
            </a:r>
            <a:br>
              <a:rPr lang="en-US" sz="2400" i="1" dirty="0">
                <a:latin typeface="Arial" charset="0"/>
              </a:rPr>
            </a:br>
            <a:r>
              <a:rPr lang="en-US" sz="2400" i="1" dirty="0">
                <a:latin typeface="Arial" charset="0"/>
              </a:rPr>
              <a:t>(1 Cor. 12:4-6)</a:t>
            </a:r>
            <a:endParaRPr lang="en-US" sz="2800" dirty="0">
              <a:latin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strVal val="#ppt_w*0.70"/>
                                          </p:val>
                                        </p:tav>
                                        <p:tav tm="100000">
                                          <p:val>
                                            <p:strVal val="#ppt_w"/>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animEffect transition="in" filter="fade">
                                      <p:cBhvr>
                                        <p:cTn id="15" dur="2000"/>
                                        <p:tgtEl>
                                          <p:spTgt spid="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1603"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pPr eaLnBrk="1" hangingPunct="1">
              <a:defRPr/>
            </a:pPr>
            <a:r>
              <a:rPr lang="en-US" sz="3600" b="0">
                <a:solidFill>
                  <a:srgbClr val="FFFFFF"/>
                </a:solidFill>
                <a:effectLst>
                  <a:outerShdw blurRad="38100" dist="38100" dir="2700000" algn="tl">
                    <a:srgbClr val="808080"/>
                  </a:outerShdw>
                </a:effectLst>
                <a:latin typeface="Arial" charset="0"/>
              </a:rPr>
              <a:t>The Spirit gives every gift (8)</a:t>
            </a:r>
            <a:endParaRPr lang="en-US">
              <a:latin typeface="Arial" charset="0"/>
            </a:endParaRPr>
          </a:p>
        </p:txBody>
      </p:sp>
      <p:sp>
        <p:nvSpPr>
          <p:cNvPr id="281604" name="Text Box 4"/>
          <p:cNvSpPr txBox="1">
            <a:spLocks noChangeArrowheads="1"/>
          </p:cNvSpPr>
          <p:nvPr/>
        </p:nvSpPr>
        <p:spPr bwMode="auto">
          <a:xfrm>
            <a:off x="0" y="1066800"/>
            <a:ext cx="9144000" cy="20415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392113" eaLnBrk="1" hangingPunct="1">
              <a:defRPr/>
            </a:pPr>
            <a:r>
              <a:rPr lang="en-US" sz="3200" b="1" baseline="30000">
                <a:solidFill>
                  <a:schemeClr val="bg1"/>
                </a:solidFill>
                <a:ea typeface="Arial" charset="0"/>
                <a:cs typeface="Arial" charset="0"/>
              </a:rPr>
              <a:t>8</a:t>
            </a:r>
            <a:r>
              <a:rPr lang="en-US" sz="3200" b="1">
                <a:solidFill>
                  <a:schemeClr val="bg1"/>
                </a:solidFill>
                <a:ea typeface="Arial" charset="0"/>
                <a:cs typeface="Arial" charset="0"/>
              </a:rPr>
              <a:t>To one person the Spirit gives the ability to give </a:t>
            </a:r>
            <a:r>
              <a:rPr lang="en-US" sz="3200" b="1">
                <a:solidFill>
                  <a:srgbClr val="FFFF00"/>
                </a:solidFill>
                <a:ea typeface="Arial" charset="0"/>
                <a:cs typeface="Arial" charset="0"/>
              </a:rPr>
              <a:t>wise advice</a:t>
            </a:r>
            <a:r>
              <a:rPr lang="en-US" sz="3200" b="1">
                <a:solidFill>
                  <a:schemeClr val="bg1"/>
                </a:solidFill>
                <a:ea typeface="Arial" charset="0"/>
                <a:cs typeface="Arial" charset="0"/>
              </a:rPr>
              <a:t> [</a:t>
            </a:r>
            <a:r>
              <a:rPr lang="en-US" sz="3200" b="1">
                <a:solidFill>
                  <a:srgbClr val="FFFF00"/>
                </a:solidFill>
                <a:ea typeface="Arial" charset="0"/>
                <a:cs typeface="Arial" charset="0"/>
              </a:rPr>
              <a:t>a word of wisdom</a:t>
            </a:r>
            <a:r>
              <a:rPr lang="en-US" sz="3200" b="1">
                <a:solidFill>
                  <a:schemeClr val="bg1"/>
                </a:solidFill>
                <a:ea typeface="Arial" charset="0"/>
                <a:cs typeface="Arial" charset="0"/>
              </a:rPr>
              <a:t>]; to another the same Spirit gives a </a:t>
            </a:r>
            <a:r>
              <a:rPr lang="en-US" sz="3200" b="1">
                <a:solidFill>
                  <a:srgbClr val="FFFF00"/>
                </a:solidFill>
                <a:ea typeface="Arial" charset="0"/>
                <a:cs typeface="Arial" charset="0"/>
              </a:rPr>
              <a:t>message of special knowledge </a:t>
            </a:r>
            <a:r>
              <a:rPr lang="en-US" sz="3200" b="1">
                <a:solidFill>
                  <a:schemeClr val="bg1"/>
                </a:solidFill>
                <a:ea typeface="Arial" charset="0"/>
                <a:cs typeface="Arial" charset="0"/>
              </a:rPr>
              <a:t>[</a:t>
            </a:r>
            <a:r>
              <a:rPr lang="en-US" sz="3200" b="1">
                <a:solidFill>
                  <a:srgbClr val="FFFF00"/>
                </a:solidFill>
                <a:ea typeface="Arial" charset="0"/>
                <a:cs typeface="Arial" charset="0"/>
              </a:rPr>
              <a:t>a word of knowledge</a:t>
            </a:r>
            <a:r>
              <a:rPr lang="en-US" sz="3200" b="1">
                <a:solidFill>
                  <a:schemeClr val="bg1"/>
                </a:solidFill>
                <a:ea typeface="Arial" charset="0"/>
                <a:cs typeface="Arial" charset="0"/>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1"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pPr eaLnBrk="1" hangingPunct="1">
              <a:defRPr/>
            </a:pPr>
            <a:r>
              <a:rPr lang="en-US" sz="3600" b="0" dirty="0">
                <a:solidFill>
                  <a:srgbClr val="FFFFFF"/>
                </a:solidFill>
                <a:effectLst>
                  <a:outerShdw blurRad="38100" dist="38100" dir="2700000" algn="tl">
                    <a:srgbClr val="808080"/>
                  </a:outerShdw>
                </a:effectLst>
                <a:latin typeface="Arial" charset="0"/>
              </a:rPr>
              <a:t>The Spirit gives every gift (9-10a)</a:t>
            </a:r>
            <a:endParaRPr lang="en-US" dirty="0">
              <a:latin typeface="Arial" charset="0"/>
            </a:endParaRPr>
          </a:p>
        </p:txBody>
      </p:sp>
      <p:sp>
        <p:nvSpPr>
          <p:cNvPr id="283652" name="Text Box 4"/>
          <p:cNvSpPr txBox="1">
            <a:spLocks noChangeArrowheads="1"/>
          </p:cNvSpPr>
          <p:nvPr/>
        </p:nvSpPr>
        <p:spPr bwMode="auto">
          <a:xfrm>
            <a:off x="0" y="1066800"/>
            <a:ext cx="9144000" cy="20415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392113" eaLnBrk="1" hangingPunct="1">
              <a:defRPr/>
            </a:pPr>
            <a:r>
              <a:rPr lang="en-US" sz="3200" b="1" baseline="30000">
                <a:solidFill>
                  <a:schemeClr val="bg1"/>
                </a:solidFill>
                <a:ea typeface="Arial" charset="0"/>
                <a:cs typeface="Arial" charset="0"/>
              </a:rPr>
              <a:t>9</a:t>
            </a:r>
            <a:r>
              <a:rPr lang="en-US" sz="3200" b="1">
                <a:solidFill>
                  <a:schemeClr val="bg1"/>
                </a:solidFill>
                <a:ea typeface="Arial" charset="0"/>
                <a:cs typeface="Arial" charset="0"/>
              </a:rPr>
              <a:t>The same Spirit gives great </a:t>
            </a:r>
            <a:r>
              <a:rPr lang="en-US" sz="3200" b="1">
                <a:solidFill>
                  <a:srgbClr val="FFFF00"/>
                </a:solidFill>
                <a:ea typeface="Arial" charset="0"/>
                <a:cs typeface="Arial" charset="0"/>
              </a:rPr>
              <a:t>faith</a:t>
            </a:r>
            <a:r>
              <a:rPr lang="en-US" sz="3200" b="1">
                <a:solidFill>
                  <a:schemeClr val="bg1"/>
                </a:solidFill>
                <a:ea typeface="Arial" charset="0"/>
                <a:cs typeface="Arial" charset="0"/>
              </a:rPr>
              <a:t> to another, and to someone else the one Spirit gives the gift of </a:t>
            </a:r>
            <a:r>
              <a:rPr lang="en-US" sz="3200" b="1">
                <a:solidFill>
                  <a:srgbClr val="FFFF00"/>
                </a:solidFill>
                <a:ea typeface="Arial" charset="0"/>
                <a:cs typeface="Arial" charset="0"/>
              </a:rPr>
              <a:t>healing</a:t>
            </a:r>
            <a:r>
              <a:rPr lang="en-US" sz="3200" b="1">
                <a:solidFill>
                  <a:schemeClr val="bg1"/>
                </a:solidFill>
                <a:ea typeface="Arial" charset="0"/>
                <a:cs typeface="Arial" charset="0"/>
              </a:rPr>
              <a:t>. </a:t>
            </a:r>
            <a:r>
              <a:rPr lang="en-US" sz="3200" b="1" baseline="30000">
                <a:solidFill>
                  <a:schemeClr val="bg1"/>
                </a:solidFill>
                <a:ea typeface="Arial" charset="0"/>
                <a:cs typeface="Arial" charset="0"/>
              </a:rPr>
              <a:t>10</a:t>
            </a:r>
            <a:r>
              <a:rPr lang="en-US" sz="3200" b="1">
                <a:solidFill>
                  <a:schemeClr val="bg1"/>
                </a:solidFill>
                <a:ea typeface="Arial" charset="0"/>
                <a:cs typeface="Arial" charset="0"/>
              </a:rPr>
              <a:t>He gives one person the power to perform </a:t>
            </a:r>
            <a:r>
              <a:rPr lang="en-US" sz="3200" b="1">
                <a:solidFill>
                  <a:srgbClr val="FFFF00"/>
                </a:solidFill>
                <a:ea typeface="Arial" charset="0"/>
                <a:cs typeface="Arial" charset="0"/>
              </a:rPr>
              <a:t>miracles</a:t>
            </a:r>
            <a:r>
              <a:rPr lang="en-US" sz="3200" b="1">
                <a:solidFill>
                  <a:schemeClr val="bg1"/>
                </a:solidFill>
                <a:ea typeface="Arial" charset="0"/>
                <a:cs typeface="Arial"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9"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pPr eaLnBrk="1" hangingPunct="1">
              <a:defRPr/>
            </a:pPr>
            <a:r>
              <a:rPr lang="en-US" sz="3600" b="0" dirty="0">
                <a:solidFill>
                  <a:srgbClr val="FFFFFF"/>
                </a:solidFill>
                <a:effectLst>
                  <a:outerShdw blurRad="38100" dist="38100" dir="2700000" algn="tl">
                    <a:srgbClr val="808080"/>
                  </a:outerShdw>
                </a:effectLst>
                <a:latin typeface="Arial" charset="0"/>
              </a:rPr>
              <a:t>The Spirit gives every gift </a:t>
            </a:r>
            <a:r>
              <a:rPr lang="en-US" sz="3600" b="0">
                <a:solidFill>
                  <a:srgbClr val="FFFFFF"/>
                </a:solidFill>
                <a:effectLst>
                  <a:outerShdw blurRad="38100" dist="38100" dir="2700000" algn="tl">
                    <a:srgbClr val="808080"/>
                  </a:outerShdw>
                </a:effectLst>
                <a:latin typeface="Arial" charset="0"/>
              </a:rPr>
              <a:t>(10b-11a</a:t>
            </a:r>
            <a:r>
              <a:rPr lang="en-US" sz="3600" b="0" dirty="0">
                <a:solidFill>
                  <a:srgbClr val="FFFFFF"/>
                </a:solidFill>
                <a:effectLst>
                  <a:outerShdw blurRad="38100" dist="38100" dir="2700000" algn="tl">
                    <a:srgbClr val="808080"/>
                  </a:outerShdw>
                </a:effectLst>
                <a:latin typeface="Arial" charset="0"/>
              </a:rPr>
              <a:t>)</a:t>
            </a:r>
            <a:endParaRPr lang="en-US" dirty="0">
              <a:latin typeface="Arial" charset="0"/>
            </a:endParaRPr>
          </a:p>
        </p:txBody>
      </p:sp>
      <p:sp>
        <p:nvSpPr>
          <p:cNvPr id="285700" name="Text Box 4"/>
          <p:cNvSpPr txBox="1">
            <a:spLocks noChangeArrowheads="1"/>
          </p:cNvSpPr>
          <p:nvPr/>
        </p:nvSpPr>
        <p:spPr bwMode="auto">
          <a:xfrm>
            <a:off x="0" y="1066800"/>
            <a:ext cx="9144000" cy="447833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392113" eaLnBrk="1" hangingPunct="1">
              <a:defRPr/>
            </a:pPr>
            <a:r>
              <a:rPr lang="en-US" sz="3200" b="1">
                <a:solidFill>
                  <a:schemeClr val="bg1"/>
                </a:solidFill>
                <a:ea typeface="Arial" charset="0"/>
                <a:cs typeface="Arial" charset="0"/>
              </a:rPr>
              <a:t>and another the ability to </a:t>
            </a:r>
            <a:r>
              <a:rPr lang="en-US" sz="3200" b="1">
                <a:solidFill>
                  <a:srgbClr val="FFFF00"/>
                </a:solidFill>
                <a:ea typeface="Arial" charset="0"/>
                <a:cs typeface="Arial" charset="0"/>
              </a:rPr>
              <a:t>prophesy</a:t>
            </a:r>
            <a:r>
              <a:rPr lang="en-US" sz="3200" b="1">
                <a:solidFill>
                  <a:schemeClr val="bg1"/>
                </a:solidFill>
                <a:ea typeface="Arial" charset="0"/>
                <a:cs typeface="Arial" charset="0"/>
              </a:rPr>
              <a:t>.  He gives someone else the ability to </a:t>
            </a:r>
            <a:r>
              <a:rPr lang="en-US" sz="3200" b="1">
                <a:solidFill>
                  <a:srgbClr val="FFFF00"/>
                </a:solidFill>
                <a:ea typeface="Arial" charset="0"/>
                <a:cs typeface="Arial" charset="0"/>
              </a:rPr>
              <a:t>discern</a:t>
            </a:r>
            <a:r>
              <a:rPr lang="en-US" sz="3200" b="1">
                <a:solidFill>
                  <a:schemeClr val="bg1"/>
                </a:solidFill>
                <a:ea typeface="Arial" charset="0"/>
                <a:cs typeface="Arial" charset="0"/>
              </a:rPr>
              <a:t> whether a message is from the Spirit of God or from another spirit. Still another person is given the ability to </a:t>
            </a:r>
            <a:r>
              <a:rPr lang="en-US" sz="3200" b="1">
                <a:solidFill>
                  <a:srgbClr val="FFFF00"/>
                </a:solidFill>
                <a:ea typeface="Arial" charset="0"/>
                <a:cs typeface="Arial" charset="0"/>
              </a:rPr>
              <a:t>speak in unknown languages</a:t>
            </a:r>
            <a:r>
              <a:rPr lang="en-US" sz="3200" b="1">
                <a:solidFill>
                  <a:schemeClr val="bg1"/>
                </a:solidFill>
                <a:ea typeface="Arial" charset="0"/>
                <a:cs typeface="Arial" charset="0"/>
              </a:rPr>
              <a:t>,* while another is given the ability to </a:t>
            </a:r>
            <a:r>
              <a:rPr lang="en-US" sz="3200" b="1">
                <a:solidFill>
                  <a:srgbClr val="FFFF00"/>
                </a:solidFill>
                <a:ea typeface="Arial" charset="0"/>
                <a:cs typeface="Arial" charset="0"/>
              </a:rPr>
              <a:t>interpret</a:t>
            </a:r>
            <a:r>
              <a:rPr lang="en-US" sz="3200" b="1">
                <a:solidFill>
                  <a:schemeClr val="bg1"/>
                </a:solidFill>
                <a:ea typeface="Arial" charset="0"/>
                <a:cs typeface="Arial" charset="0"/>
              </a:rPr>
              <a:t> what is being said. </a:t>
            </a:r>
            <a:r>
              <a:rPr lang="en-US" sz="3200" b="1" baseline="30000">
                <a:solidFill>
                  <a:schemeClr val="bg1"/>
                </a:solidFill>
                <a:ea typeface="Arial" charset="0"/>
                <a:cs typeface="Arial" charset="0"/>
              </a:rPr>
              <a:t>11</a:t>
            </a:r>
            <a:r>
              <a:rPr lang="en-US" sz="3200" b="1">
                <a:solidFill>
                  <a:schemeClr val="bg1"/>
                </a:solidFill>
                <a:ea typeface="Arial" charset="0"/>
                <a:cs typeface="Arial" charset="0"/>
              </a:rPr>
              <a:t>It is the one and only Spirit who distributes all these gifts.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Bible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7"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pPr eaLnBrk="1" hangingPunct="1">
              <a:defRPr/>
            </a:pPr>
            <a:r>
              <a:rPr lang="en-US" sz="3600" b="0">
                <a:solidFill>
                  <a:srgbClr val="FFFFFF"/>
                </a:solidFill>
                <a:effectLst>
                  <a:outerShdw blurRad="38100" dist="38100" dir="2700000" algn="tl">
                    <a:srgbClr val="808080"/>
                  </a:outerShdw>
                </a:effectLst>
                <a:latin typeface="Arial" charset="0"/>
              </a:rPr>
              <a:t>The Spirit alone chose the gift you got (11b)</a:t>
            </a:r>
            <a:endParaRPr lang="en-US">
              <a:latin typeface="Arial" charset="0"/>
            </a:endParaRPr>
          </a:p>
        </p:txBody>
      </p:sp>
      <p:sp>
        <p:nvSpPr>
          <p:cNvPr id="287748" name="Text Box 4"/>
          <p:cNvSpPr txBox="1">
            <a:spLocks noChangeArrowheads="1"/>
          </p:cNvSpPr>
          <p:nvPr/>
        </p:nvSpPr>
        <p:spPr bwMode="auto">
          <a:xfrm>
            <a:off x="0" y="1066800"/>
            <a:ext cx="9144000" cy="10668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392113">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i="1">
                <a:solidFill>
                  <a:srgbClr val="FFFF00"/>
                </a:solidFill>
                <a:cs typeface="Arial" charset="0"/>
              </a:rPr>
              <a:t>He alone decides which gift each person should have.</a:t>
            </a:r>
            <a:endParaRPr lang="en-US" sz="3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imag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idx="4294967295"/>
          </p:nvPr>
        </p:nvSpPr>
        <p:spPr>
          <a:xfrm>
            <a:off x="762000" y="5715000"/>
            <a:ext cx="7772400" cy="1143000"/>
          </a:xfrm>
          <a:effectLst>
            <a:outerShdw blurRad="63500" dist="35921" dir="2700000" algn="ctr" rotWithShape="0">
              <a:srgbClr val="000000">
                <a:alpha val="74998"/>
              </a:srgbClr>
            </a:outerShdw>
          </a:effectLst>
        </p:spPr>
        <p:txBody>
          <a:bodyPr/>
          <a:lstStyle/>
          <a:p>
            <a:pPr eaLnBrk="1" hangingPunct="1">
              <a:defRPr/>
            </a:pPr>
            <a:r>
              <a:rPr lang="en-US" sz="4400" b="0">
                <a:latin typeface="Arial" charset="0"/>
              </a:rPr>
              <a:t>The Newest USN Ship</a:t>
            </a:r>
            <a:endParaRPr lang="en-US" b="0">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647701"/>
          </a:xfrm>
          <a:gradFill flip="none" rotWithShape="1">
            <a:gsLst>
              <a:gs pos="50000">
                <a:srgbClr val="800080"/>
              </a:gs>
              <a:gs pos="100000">
                <a:schemeClr val="tx1"/>
              </a:gs>
            </a:gsLst>
            <a:path path="rect">
              <a:fillToRect l="50000" t="50000" r="50000" b="50000"/>
            </a:path>
            <a:tileRect/>
          </a:gradFill>
        </p:spPr>
        <p:txBody>
          <a:bodyPr/>
          <a:lstStyle/>
          <a:p>
            <a:pPr>
              <a:defRPr/>
            </a:pPr>
            <a:r>
              <a:rPr lang="en-US" sz="2800" b="1" dirty="0">
                <a:solidFill>
                  <a:schemeClr val="bg1"/>
                </a:solidFill>
                <a:effectLst>
                  <a:outerShdw blurRad="38100" dist="38100" dir="2700000" algn="tl">
                    <a:srgbClr val="000000">
                      <a:alpha val="43137"/>
                    </a:srgbClr>
                  </a:outerShdw>
                </a:effectLst>
                <a:latin typeface="Arial"/>
                <a:cs typeface="Arial"/>
              </a:rPr>
              <a:t>Overview and Categorization of the Gifts Chart </a:t>
            </a:r>
          </a:p>
        </p:txBody>
      </p:sp>
      <p:sp>
        <p:nvSpPr>
          <p:cNvPr id="3" name="Text Box 5"/>
          <p:cNvSpPr txBox="1">
            <a:spLocks noChangeArrowheads="1"/>
          </p:cNvSpPr>
          <p:nvPr/>
        </p:nvSpPr>
        <p:spPr bwMode="auto">
          <a:xfrm>
            <a:off x="8377238" y="0"/>
            <a:ext cx="762000" cy="36988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b="1" dirty="0">
                <a:solidFill>
                  <a:schemeClr val="bg1"/>
                </a:solidFill>
              </a:rPr>
              <a:t>17</a:t>
            </a:r>
            <a:endParaRPr lang="en-US" sz="1800" b="1" i="1" dirty="0">
              <a:solidFill>
                <a:schemeClr val="bg1"/>
              </a:solidFill>
              <a:latin typeface="Times New Roman" charset="0"/>
            </a:endParaRPr>
          </a:p>
        </p:txBody>
      </p:sp>
      <p:graphicFrame>
        <p:nvGraphicFramePr>
          <p:cNvPr id="5" name="Table 4"/>
          <p:cNvGraphicFramePr>
            <a:graphicFrameLocks noGrp="1"/>
          </p:cNvGraphicFramePr>
          <p:nvPr/>
        </p:nvGraphicFramePr>
        <p:xfrm>
          <a:off x="2" y="666448"/>
          <a:ext cx="9144736" cy="6074920"/>
        </p:xfrm>
        <a:graphic>
          <a:graphicData uri="http://schemas.openxmlformats.org/drawingml/2006/table">
            <a:tbl>
              <a:tblPr firstRow="1" bandRow="1">
                <a:tableStyleId>{10A1B5D5-9B99-4C35-A422-299274C87663}</a:tableStyleId>
              </a:tblPr>
              <a:tblGrid>
                <a:gridCol w="104360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10462">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313218">
                  <a:extLst>
                    <a:ext uri="{9D8B030D-6E8A-4147-A177-3AD203B41FA5}">
                      <a16:colId xmlns:a16="http://schemas.microsoft.com/office/drawing/2014/main" val="20007"/>
                    </a:ext>
                  </a:extLst>
                </a:gridCol>
                <a:gridCol w="552876">
                  <a:extLst>
                    <a:ext uri="{9D8B030D-6E8A-4147-A177-3AD203B41FA5}">
                      <a16:colId xmlns:a16="http://schemas.microsoft.com/office/drawing/2014/main" val="20008"/>
                    </a:ext>
                  </a:extLst>
                </a:gridCol>
                <a:gridCol w="433047">
                  <a:extLst>
                    <a:ext uri="{9D8B030D-6E8A-4147-A177-3AD203B41FA5}">
                      <a16:colId xmlns:a16="http://schemas.microsoft.com/office/drawing/2014/main" val="20009"/>
                    </a:ext>
                  </a:extLst>
                </a:gridCol>
                <a:gridCol w="433047">
                  <a:extLst>
                    <a:ext uri="{9D8B030D-6E8A-4147-A177-3AD203B41FA5}">
                      <a16:colId xmlns:a16="http://schemas.microsoft.com/office/drawing/2014/main" val="20010"/>
                    </a:ext>
                  </a:extLst>
                </a:gridCol>
                <a:gridCol w="433047">
                  <a:extLst>
                    <a:ext uri="{9D8B030D-6E8A-4147-A177-3AD203B41FA5}">
                      <a16:colId xmlns:a16="http://schemas.microsoft.com/office/drawing/2014/main" val="20011"/>
                    </a:ext>
                  </a:extLst>
                </a:gridCol>
                <a:gridCol w="433047">
                  <a:extLst>
                    <a:ext uri="{9D8B030D-6E8A-4147-A177-3AD203B41FA5}">
                      <a16:colId xmlns:a16="http://schemas.microsoft.com/office/drawing/2014/main" val="20012"/>
                    </a:ext>
                  </a:extLst>
                </a:gridCol>
                <a:gridCol w="433047">
                  <a:extLst>
                    <a:ext uri="{9D8B030D-6E8A-4147-A177-3AD203B41FA5}">
                      <a16:colId xmlns:a16="http://schemas.microsoft.com/office/drawing/2014/main" val="20013"/>
                    </a:ext>
                  </a:extLst>
                </a:gridCol>
                <a:gridCol w="433047">
                  <a:extLst>
                    <a:ext uri="{9D8B030D-6E8A-4147-A177-3AD203B41FA5}">
                      <a16:colId xmlns:a16="http://schemas.microsoft.com/office/drawing/2014/main" val="20014"/>
                    </a:ext>
                  </a:extLst>
                </a:gridCol>
                <a:gridCol w="433047">
                  <a:extLst>
                    <a:ext uri="{9D8B030D-6E8A-4147-A177-3AD203B41FA5}">
                      <a16:colId xmlns:a16="http://schemas.microsoft.com/office/drawing/2014/main" val="20015"/>
                    </a:ext>
                  </a:extLst>
                </a:gridCol>
                <a:gridCol w="433048">
                  <a:extLst>
                    <a:ext uri="{9D8B030D-6E8A-4147-A177-3AD203B41FA5}">
                      <a16:colId xmlns:a16="http://schemas.microsoft.com/office/drawing/2014/main" val="20016"/>
                    </a:ext>
                  </a:extLst>
                </a:gridCol>
                <a:gridCol w="433047">
                  <a:extLst>
                    <a:ext uri="{9D8B030D-6E8A-4147-A177-3AD203B41FA5}">
                      <a16:colId xmlns:a16="http://schemas.microsoft.com/office/drawing/2014/main" val="20017"/>
                    </a:ext>
                  </a:extLst>
                </a:gridCol>
                <a:gridCol w="433047">
                  <a:extLst>
                    <a:ext uri="{9D8B030D-6E8A-4147-A177-3AD203B41FA5}">
                      <a16:colId xmlns:a16="http://schemas.microsoft.com/office/drawing/2014/main" val="20018"/>
                    </a:ext>
                  </a:extLst>
                </a:gridCol>
                <a:gridCol w="433047">
                  <a:extLst>
                    <a:ext uri="{9D8B030D-6E8A-4147-A177-3AD203B41FA5}">
                      <a16:colId xmlns:a16="http://schemas.microsoft.com/office/drawing/2014/main" val="20019"/>
                    </a:ext>
                  </a:extLst>
                </a:gridCol>
              </a:tblGrid>
              <a:tr h="1512168">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 </a:t>
                      </a:r>
                      <a:endParaRPr lang="en-US" sz="1200" dirty="0">
                        <a:effectLst/>
                        <a:latin typeface="Arial"/>
                        <a:cs typeface="Arial"/>
                      </a:endParaRPr>
                    </a:p>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SPIRITUAL GIFTS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APOSTLESHIP</a:t>
                      </a:r>
                      <a:endParaRPr lang="en-US" sz="1200" dirty="0">
                        <a:effectLst/>
                        <a:latin typeface="Arial"/>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PROPHECY</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TEACHING</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EVANGELISM</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PASTOR-TEACHER</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gridSpan="2">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EXHORTATION</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hMerge="1">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endParaRPr lang="en-US" sz="1200" dirty="0">
                        <a:effectLst/>
                        <a:latin typeface="Arial"/>
                        <a:ea typeface="Times New Roman"/>
                        <a:cs typeface="Arial"/>
                      </a:endParaRPr>
                    </a:p>
                  </a:txBody>
                  <a:tcPr marL="0" marR="0" marT="0" marB="0" vert="vert270" anchor="ctr">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ADMINISTRATIONS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FAITH</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GIVING</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SERVICE (HELPS)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SHOWING MERCY</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DISTINGUISHING SPIRITS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WORD OF WISDOM</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WORD OF KNOWLEDGE</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SPEAKING IN TONGUES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INTERPRETING TONGUES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MIRACLES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HEALINGS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32048">
                <a:tc>
                  <a:txBody>
                    <a:bodyPr/>
                    <a:lstStyle/>
                    <a:p>
                      <a:pPr algn="ctr"/>
                      <a:r>
                        <a:rPr lang="en-US" sz="1200" b="1" dirty="0">
                          <a:solidFill>
                            <a:srgbClr val="FFFFFF"/>
                          </a:solidFill>
                          <a:latin typeface="Arial"/>
                          <a:cs typeface="Arial"/>
                        </a:rPr>
                        <a:t>Duration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ctr"/>
                      <a:r>
                        <a:rPr lang="en-US" sz="1200" b="1" dirty="0">
                          <a:latin typeface="Arial"/>
                          <a:cs typeface="Arial"/>
                        </a:rPr>
                        <a:t>Temporary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latin typeface="Arial"/>
                        <a:cs typeface="Arial"/>
                      </a:endParaRPr>
                    </a:p>
                  </a:txBody>
                  <a:tcPr/>
                </a:tc>
                <a:tc gridSpan="10">
                  <a:txBody>
                    <a:bodyPr/>
                    <a:lstStyle/>
                    <a:p>
                      <a:pPr algn="ctr"/>
                      <a:r>
                        <a:rPr lang="en-US" sz="1200" b="1" dirty="0">
                          <a:latin typeface="Arial"/>
                          <a:cs typeface="Arial"/>
                        </a:rPr>
                        <a:t>Permanent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en-US" sz="1200" b="1" dirty="0">
                          <a:latin typeface="Arial"/>
                          <a:cs typeface="Arial"/>
                        </a:rPr>
                        <a:t>Temporary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1"/>
                  </a:ext>
                </a:extLst>
              </a:tr>
              <a:tr h="360040">
                <a:tc>
                  <a:txBody>
                    <a:bodyPr/>
                    <a:lstStyle/>
                    <a:p>
                      <a:pPr algn="ctr"/>
                      <a:r>
                        <a:rPr lang="en-US" sz="1200" b="1" dirty="0">
                          <a:solidFill>
                            <a:srgbClr val="FFFFFF"/>
                          </a:solidFill>
                          <a:latin typeface="Arial"/>
                          <a:cs typeface="Arial"/>
                        </a:rPr>
                        <a:t>Words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en-US" sz="1200" b="1">
                          <a:latin typeface="Arial"/>
                          <a:cs typeface="Arial"/>
                        </a:rPr>
                        <a:t>Verbal</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dirty="0">
                        <a:latin typeface="Arial"/>
                        <a:cs typeface="Arial"/>
                      </a:endParaRPr>
                    </a:p>
                  </a:txBody>
                  <a:tcPr anchor="ctr"/>
                </a:tc>
                <a:tc gridSpan="5">
                  <a:txBody>
                    <a:bodyPr/>
                    <a:lstStyle/>
                    <a:p>
                      <a:pPr algn="ctr"/>
                      <a:r>
                        <a:rPr lang="en-US" sz="1200" b="1">
                          <a:latin typeface="Arial"/>
                          <a:cs typeface="Arial"/>
                        </a:rPr>
                        <a:t>Non-Verbal</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5">
                  <a:txBody>
                    <a:bodyPr/>
                    <a:lstStyle/>
                    <a:p>
                      <a:pPr algn="ctr"/>
                      <a:r>
                        <a:rPr lang="en-US" sz="1200" b="1">
                          <a:latin typeface="Arial"/>
                          <a:cs typeface="Arial"/>
                        </a:rPr>
                        <a:t>Verbal</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2">
                  <a:txBody>
                    <a:bodyPr/>
                    <a:lstStyle/>
                    <a:p>
                      <a:pPr algn="ctr"/>
                      <a:r>
                        <a:rPr lang="en-US" sz="1200" b="1" dirty="0">
                          <a:latin typeface="Arial"/>
                          <a:cs typeface="Arial"/>
                        </a:rPr>
                        <a:t>Non-Verb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2"/>
                  </a:ext>
                </a:extLst>
              </a:tr>
              <a:tr h="360040">
                <a:tc>
                  <a:txBody>
                    <a:bodyPr/>
                    <a:lstStyle/>
                    <a:p>
                      <a:pPr algn="ctr"/>
                      <a:r>
                        <a:rPr lang="en-US" sz="1200" b="1" dirty="0">
                          <a:solidFill>
                            <a:srgbClr val="FFFFFF"/>
                          </a:solidFill>
                          <a:latin typeface="Arial"/>
                          <a:cs typeface="Arial"/>
                        </a:rPr>
                        <a:t>Focus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en-US" sz="1200" b="1" dirty="0">
                          <a:solidFill>
                            <a:srgbClr val="000000"/>
                          </a:solidFill>
                          <a:latin typeface="Arial"/>
                          <a:cs typeface="Arial"/>
                        </a:rPr>
                        <a:t>Speaking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1200" b="1" dirty="0">
                          <a:solidFill>
                            <a:srgbClr val="000000"/>
                          </a:solidFill>
                          <a:latin typeface="Arial"/>
                          <a:cs typeface="Arial"/>
                        </a:rPr>
                        <a:t>Serving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solidFill>
                            <a:srgbClr val="000000"/>
                          </a:solidFill>
                          <a:latin typeface="Arial"/>
                          <a:cs typeface="Arial"/>
                        </a:rPr>
                        <a:t>Signifying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426328">
                <a:tc>
                  <a:txBody>
                    <a:bodyPr/>
                    <a:lstStyle/>
                    <a:p>
                      <a:pPr algn="ctr"/>
                      <a:r>
                        <a:rPr lang="en-US" sz="1200" b="1" dirty="0">
                          <a:solidFill>
                            <a:srgbClr val="FFFFFF"/>
                          </a:solidFill>
                          <a:latin typeface="Arial"/>
                          <a:cs typeface="Arial"/>
                        </a:rPr>
                        <a:t>Category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Support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Service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en-US" sz="1200" b="1" dirty="0">
                          <a:latin typeface="Arial"/>
                          <a:cs typeface="Arial"/>
                        </a:rPr>
                        <a:t>Sign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4"/>
                  </a:ext>
                </a:extLst>
              </a:tr>
              <a:tr h="426328">
                <a:tc>
                  <a:txBody>
                    <a:bodyPr/>
                    <a:lstStyle/>
                    <a:p>
                      <a:pPr algn="ctr"/>
                      <a:r>
                        <a:rPr lang="en-US" sz="1200" b="1" dirty="0">
                          <a:solidFill>
                            <a:srgbClr val="FFFFFF"/>
                          </a:solidFill>
                          <a:latin typeface="Arial"/>
                          <a:cs typeface="Arial"/>
                        </a:rPr>
                        <a:t>Need Met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Word Taught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Personal Needs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Word Validated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6328">
                <a:tc>
                  <a:txBody>
                    <a:bodyPr/>
                    <a:lstStyle/>
                    <a:p>
                      <a:pPr algn="ctr"/>
                      <a:r>
                        <a:rPr lang="en-US" sz="1200" b="1" dirty="0">
                          <a:solidFill>
                            <a:srgbClr val="FFFFFF"/>
                          </a:solidFill>
                          <a:latin typeface="Arial"/>
                          <a:cs typeface="Arial"/>
                        </a:rPr>
                        <a:t>Result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Leadership</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Healthy</a:t>
                      </a:r>
                      <a:r>
                        <a:rPr lang="en-US" sz="1200" b="1" baseline="0" dirty="0">
                          <a:latin typeface="Arial"/>
                          <a:cs typeface="Arial"/>
                        </a:rPr>
                        <a:t> Body Life</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Founding the Church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6328">
                <a:tc>
                  <a:txBody>
                    <a:bodyPr/>
                    <a:lstStyle/>
                    <a:p>
                      <a:pPr algn="ctr"/>
                      <a:r>
                        <a:rPr lang="en-US" sz="1200" b="1" dirty="0">
                          <a:solidFill>
                            <a:srgbClr val="FFFFFF"/>
                          </a:solidFill>
                          <a:latin typeface="Arial"/>
                          <a:cs typeface="Arial"/>
                        </a:rPr>
                        <a:t>Nature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Public (to many)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Private (to few)</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Public (to many)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6328">
                <a:tc>
                  <a:txBody>
                    <a:bodyPr/>
                    <a:lstStyle/>
                    <a:p>
                      <a:pPr algn="ctr"/>
                      <a:r>
                        <a:rPr lang="en-US" sz="1200" b="1" dirty="0">
                          <a:solidFill>
                            <a:srgbClr val="FFFFFF"/>
                          </a:solidFill>
                          <a:latin typeface="Arial"/>
                          <a:cs typeface="Arial"/>
                        </a:rPr>
                        <a:t>Visibility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High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Low</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High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6328">
                <a:tc>
                  <a:txBody>
                    <a:bodyPr/>
                    <a:lstStyle/>
                    <a:p>
                      <a:pPr algn="ctr"/>
                      <a:r>
                        <a:rPr lang="en-US" sz="1200" b="1" dirty="0">
                          <a:solidFill>
                            <a:srgbClr val="FFFFFF"/>
                          </a:solidFill>
                          <a:latin typeface="Arial"/>
                          <a:cs typeface="Arial"/>
                        </a:rPr>
                        <a:t>Perceived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With Honor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Without Honor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With Honor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26328">
                <a:tc>
                  <a:txBody>
                    <a:bodyPr/>
                    <a:lstStyle/>
                    <a:p>
                      <a:pPr algn="ctr"/>
                      <a:r>
                        <a:rPr lang="en-US" sz="1200" b="1" dirty="0">
                          <a:solidFill>
                            <a:srgbClr val="FFFFFF"/>
                          </a:solidFill>
                          <a:latin typeface="Arial"/>
                          <a:cs typeface="Arial"/>
                        </a:rPr>
                        <a:t>Minister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To the Body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Within the Body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To the Body &amp;</a:t>
                      </a:r>
                      <a:r>
                        <a:rPr lang="en-US" sz="1200" b="1" baseline="0" dirty="0">
                          <a:latin typeface="Arial"/>
                          <a:cs typeface="Arial"/>
                        </a:rPr>
                        <a:t> World</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6328">
                <a:tc>
                  <a:txBody>
                    <a:bodyPr/>
                    <a:lstStyle/>
                    <a:p>
                      <a:pPr algn="ctr"/>
                      <a:r>
                        <a:rPr lang="en-US" sz="1200" b="1" dirty="0">
                          <a:solidFill>
                            <a:srgbClr val="FFFFFF"/>
                          </a:solidFill>
                          <a:latin typeface="Arial"/>
                          <a:cs typeface="Arial"/>
                        </a:rPr>
                        <a:t>Purpose to</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Equip</a:t>
                      </a:r>
                      <a:r>
                        <a:rPr lang="en-US" sz="1200" b="1" baseline="0" dirty="0">
                          <a:latin typeface="Arial"/>
                          <a:cs typeface="Arial"/>
                        </a:rPr>
                        <a:t> Saints</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Encourage</a:t>
                      </a:r>
                      <a:r>
                        <a:rPr lang="en-US" sz="1200" b="1" baseline="0" dirty="0">
                          <a:latin typeface="Arial"/>
                          <a:cs typeface="Arial"/>
                        </a:rPr>
                        <a:t> Saints</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Authenticate Saints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ctrTitle"/>
          </p:nvPr>
        </p:nvSpPr>
        <p:spPr>
          <a:xfrm>
            <a:off x="533400" y="304800"/>
            <a:ext cx="8305800" cy="1905000"/>
          </a:xfrm>
        </p:spPr>
        <p:txBody>
          <a:bodyPr/>
          <a:lstStyle/>
          <a:p>
            <a:pPr eaLnBrk="1" hangingPunct="1"/>
            <a:r>
              <a:rPr lang="en-US">
                <a:latin typeface="Arial" charset="0"/>
              </a:rPr>
              <a:t>We should use our gifts by </a:t>
            </a:r>
            <a:r>
              <a:rPr lang="en-US">
                <a:solidFill>
                  <a:srgbClr val="FFFF00"/>
                </a:solidFill>
                <a:latin typeface="Arial" charset="0"/>
              </a:rPr>
              <a:t>speaking</a:t>
            </a:r>
            <a:r>
              <a:rPr lang="en-US">
                <a:latin typeface="Arial" charset="0"/>
              </a:rPr>
              <a:t> for God or </a:t>
            </a:r>
            <a:r>
              <a:rPr lang="en-US">
                <a:solidFill>
                  <a:srgbClr val="FFFF00"/>
                </a:solidFill>
                <a:latin typeface="Arial" charset="0"/>
              </a:rPr>
              <a:t>serving</a:t>
            </a:r>
            <a:r>
              <a:rPr lang="en-US">
                <a:latin typeface="Arial" charset="0"/>
              </a:rPr>
              <a:t> in His strength (1 Pet. 4:10-11).</a:t>
            </a:r>
            <a:endParaRPr lang="en-US" b="0">
              <a:solidFill>
                <a:schemeClr val="tx1"/>
              </a:solidFill>
              <a:latin typeface="Times" charset="0"/>
            </a:endParaRPr>
          </a:p>
        </p:txBody>
      </p:sp>
      <p:pic>
        <p:nvPicPr>
          <p:cNvPr id="393218" name="Picture 3" descr="potinhish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2659063"/>
            <a:ext cx="5192713" cy="389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en-US" b="1">
                <a:latin typeface="Tahoma" charset="0"/>
              </a:rPr>
              <a:t>1 Peter 4:10</a:t>
            </a:r>
            <a:r>
              <a:rPr lang="en-US" sz="3200" b="1">
                <a:latin typeface="Tahoma" charset="0"/>
              </a:rPr>
              <a:t> (NIV)</a:t>
            </a:r>
            <a:endParaRPr lang="en-US">
              <a:latin typeface="Tahoma"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chemeClr val="hlink"/>
              </a:buClr>
              <a:buSzPct val="120000"/>
              <a:defRPr/>
            </a:pPr>
            <a:r>
              <a:rPr lang="ja-JP" altLang="en-US" sz="3600" b="1" dirty="0">
                <a:effectLst>
                  <a:outerShdw blurRad="38100" dist="38100" dir="2700000" algn="tl">
                    <a:srgbClr val="000000"/>
                  </a:outerShdw>
                </a:effectLst>
                <a:latin typeface="Tahoma" charset="0"/>
              </a:rPr>
              <a:t>“</a:t>
            </a:r>
            <a:r>
              <a:rPr lang="en-US" altLang="ja-JP" sz="3600" b="1" dirty="0">
                <a:effectLst>
                  <a:outerShdw blurRad="38100" dist="38100" dir="2700000" algn="tl">
                    <a:srgbClr val="000000"/>
                  </a:outerShdw>
                </a:effectLst>
                <a:latin typeface="Tahoma" charset="0"/>
              </a:rPr>
              <a:t>Each one should use whatever gift he has received to serve others, faithfully administering God</a:t>
            </a:r>
            <a:r>
              <a:rPr lang="fr-FR" altLang="ja-JP" sz="3600" b="1" dirty="0">
                <a:effectLst>
                  <a:outerShdw blurRad="38100" dist="38100" dir="2700000" algn="tl">
                    <a:srgbClr val="000000"/>
                  </a:outerShdw>
                </a:effectLst>
                <a:latin typeface="Tahoma" charset="0"/>
              </a:rPr>
              <a:t>'</a:t>
            </a:r>
            <a:r>
              <a:rPr lang="en-US" altLang="ja-JP" sz="3600" b="1" dirty="0">
                <a:effectLst>
                  <a:outerShdw blurRad="38100" dist="38100" dir="2700000" algn="tl">
                    <a:srgbClr val="000000"/>
                  </a:outerShdw>
                </a:effectLst>
                <a:latin typeface="Tahoma" charset="0"/>
              </a:rPr>
              <a:t>s grace in its various forms.</a:t>
            </a:r>
            <a:r>
              <a:rPr lang="ja-JP" altLang="en-US" sz="3600" b="1" dirty="0">
                <a:effectLst>
                  <a:outerShdw blurRad="38100" dist="38100" dir="2700000" algn="tl">
                    <a:srgbClr val="000000"/>
                  </a:outerShdw>
                </a:effectLst>
                <a:latin typeface="Tahoma" charset="0"/>
              </a:rPr>
              <a:t>”</a:t>
            </a:r>
            <a:endParaRPr lang="en-US" sz="3600" b="1" dirty="0">
              <a:effectLst>
                <a:outerShdw blurRad="38100" dist="38100" dir="2700000" algn="tl">
                  <a:srgbClr val="000000"/>
                </a:outerShdw>
              </a:effectLst>
              <a:latin typeface="Tahoma"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en-US" b="1">
                <a:latin typeface="Tahoma" charset="0"/>
              </a:rPr>
              <a:t>1 Peter 4:11</a:t>
            </a:r>
            <a:r>
              <a:rPr lang="en-US" sz="3200" b="1">
                <a:latin typeface="Tahoma" charset="0"/>
              </a:rPr>
              <a:t> (NIV)</a:t>
            </a:r>
            <a:endParaRPr lang="en-US">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chemeClr val="hlink"/>
              </a:buClr>
              <a:buSzPct val="120000"/>
              <a:defRPr/>
            </a:pPr>
            <a:r>
              <a:rPr lang="ja-JP" altLang="en-US" sz="3600" b="1">
                <a:effectLst>
                  <a:outerShdw blurRad="38100" dist="38100" dir="2700000" algn="tl">
                    <a:srgbClr val="000000"/>
                  </a:outerShdw>
                </a:effectLst>
                <a:latin typeface="Tahoma" charset="0"/>
              </a:rPr>
              <a:t>“</a:t>
            </a:r>
            <a:r>
              <a:rPr lang="en-US" altLang="ja-JP" sz="3600" b="1">
                <a:effectLst>
                  <a:outerShdw blurRad="38100" dist="38100" dir="2700000" algn="tl">
                    <a:srgbClr val="000000"/>
                  </a:outerShdw>
                </a:effectLst>
                <a:latin typeface="Tahoma" charset="0"/>
              </a:rPr>
              <a:t>If anyone </a:t>
            </a:r>
            <a:r>
              <a:rPr lang="en-US" altLang="ja-JP" sz="3600" b="1" u="sng">
                <a:effectLst>
                  <a:outerShdw blurRad="38100" dist="38100" dir="2700000" algn="tl">
                    <a:srgbClr val="000000"/>
                  </a:outerShdw>
                </a:effectLst>
                <a:latin typeface="Tahoma" charset="0"/>
              </a:rPr>
              <a:t>speaks</a:t>
            </a:r>
            <a:r>
              <a:rPr lang="en-US" altLang="ja-JP" sz="3600" b="1">
                <a:effectLst>
                  <a:outerShdw blurRad="38100" dist="38100" dir="2700000" algn="tl">
                    <a:srgbClr val="000000"/>
                  </a:outerShdw>
                </a:effectLst>
                <a:latin typeface="Tahoma" charset="0"/>
              </a:rPr>
              <a:t>, he should do it as one speaking the very words of God.  If anyone </a:t>
            </a:r>
            <a:r>
              <a:rPr lang="en-US" altLang="ja-JP" sz="3600" b="1" u="sng">
                <a:effectLst>
                  <a:outerShdw blurRad="38100" dist="38100" dir="2700000" algn="tl">
                    <a:srgbClr val="000000"/>
                  </a:outerShdw>
                </a:effectLst>
                <a:latin typeface="Tahoma" charset="0"/>
              </a:rPr>
              <a:t>serves</a:t>
            </a:r>
            <a:r>
              <a:rPr lang="en-US" altLang="ja-JP" sz="3600" b="1">
                <a:effectLst>
                  <a:outerShdw blurRad="38100" dist="38100" dir="2700000" algn="tl">
                    <a:srgbClr val="000000"/>
                  </a:outerShdw>
                </a:effectLst>
                <a:latin typeface="Tahoma" charset="0"/>
              </a:rPr>
              <a:t>, he should do it with the strength God provides, so that in all things God may be praised through Jesus Christ.  To him be glory forever and ever.  Amen.</a:t>
            </a:r>
            <a:r>
              <a:rPr lang="ja-JP" altLang="en-US" sz="3600" b="1">
                <a:effectLst>
                  <a:outerShdw blurRad="38100" dist="38100" dir="2700000" algn="tl">
                    <a:srgbClr val="000000"/>
                  </a:outerShdw>
                </a:effectLst>
                <a:latin typeface="Tahoma" charset="0"/>
              </a:rPr>
              <a:t>”</a:t>
            </a:r>
            <a:endParaRPr lang="en-US" sz="3600" b="1">
              <a:effectLst>
                <a:outerShdw blurRad="38100" dist="38100" dir="2700000" algn="tl">
                  <a:srgbClr val="000000"/>
                </a:outerShdw>
              </a:effectLst>
              <a:latin typeface="Tahoma"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981200"/>
            <a:ext cx="7772400" cy="3048000"/>
          </a:xfrm>
          <a:effectLst>
            <a:outerShdw blurRad="63500" dist="35921" dir="2700000" algn="ctr" rotWithShape="0">
              <a:schemeClr val="tx1">
                <a:alpha val="74998"/>
              </a:schemeClr>
            </a:outerShdw>
          </a:effectLst>
        </p:spPr>
        <p:txBody>
          <a:bodyPr/>
          <a:lstStyle/>
          <a:p>
            <a:pPr eaLnBrk="1" hangingPunct="1">
              <a:defRPr/>
            </a:pPr>
            <a:r>
              <a:rPr lang="en-US" sz="5400">
                <a:latin typeface="Copperplate Gothic Light" charset="0"/>
              </a:rPr>
              <a:t>Speaking &amp; Serving Gifts the Spirit definitely Gives Today </a:t>
            </a:r>
            <a:endParaRPr lang="en-US">
              <a:latin typeface="Copperplate Gothic Light" charset="0"/>
            </a:endParaRPr>
          </a:p>
        </p:txBody>
      </p:sp>
      <p:sp>
        <p:nvSpPr>
          <p:cNvPr id="5" name="Rectangle 4">
            <a:extLst>
              <a:ext uri="{FF2B5EF4-FFF2-40B4-BE49-F238E27FC236}">
                <a16:creationId xmlns:a16="http://schemas.microsoft.com/office/drawing/2014/main" id="{44350156-7FE8-8D0E-CB36-543DC69AF49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739969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398338" name="Rectangle 1050"/>
          <p:cNvSpPr>
            <a:spLocks noChangeArrowheads="1"/>
          </p:cNvSpPr>
          <p:nvPr/>
        </p:nvSpPr>
        <p:spPr bwMode="auto">
          <a:xfrm>
            <a:off x="85026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FF"/>
                </a:solidFill>
                <a:cs typeface="Arial" charset="0"/>
              </a:rPr>
              <a:t>47</a:t>
            </a:r>
          </a:p>
        </p:txBody>
      </p:sp>
      <p:sp>
        <p:nvSpPr>
          <p:cNvPr id="398339"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ndParaRPr>
          </a:p>
        </p:txBody>
      </p:sp>
      <p:pic>
        <p:nvPicPr>
          <p:cNvPr id="398340"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41" name="Title 33"/>
          <p:cNvSpPr>
            <a:spLocks noGrp="1"/>
          </p:cNvSpPr>
          <p:nvPr>
            <p:ph type="title" idx="4294967295"/>
          </p:nvPr>
        </p:nvSpPr>
        <p:spPr>
          <a:xfrm>
            <a:off x="3124200" y="0"/>
            <a:ext cx="3352800" cy="1752600"/>
          </a:xfrm>
        </p:spPr>
        <p:txBody>
          <a:bodyPr/>
          <a:lstStyle/>
          <a:p>
            <a:pPr eaLnBrk="1" hangingPunct="1"/>
            <a:r>
              <a:rPr lang="en-US" sz="3600" b="0">
                <a:latin typeface="Arial" charset="0"/>
                <a:cs typeface="Arial" charset="0"/>
              </a:rPr>
              <a:t>Categories of Gifts </a:t>
            </a:r>
            <a:br>
              <a:rPr lang="en-US" sz="3600" b="0">
                <a:latin typeface="Arial" charset="0"/>
                <a:cs typeface="Arial" charset="0"/>
              </a:rPr>
            </a:br>
            <a:r>
              <a:rPr lang="en-US" sz="3600" b="0">
                <a:latin typeface="Arial" charset="0"/>
                <a:cs typeface="Arial" charset="0"/>
              </a:rPr>
              <a:t>(1 Peter 4:11)</a:t>
            </a:r>
            <a:endParaRPr lang="en-US">
              <a:latin typeface="Arial" charset="0"/>
            </a:endParaRPr>
          </a:p>
        </p:txBody>
      </p:sp>
      <p:sp>
        <p:nvSpPr>
          <p:cNvPr id="7"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en-US" sz="2800">
                <a:solidFill>
                  <a:schemeClr val="tx2"/>
                </a:solidFill>
                <a:cs typeface="Arial" charset="0"/>
              </a:rPr>
              <a:t>Get</a:t>
            </a:r>
          </a:p>
          <a:p>
            <a:pPr algn="ctr"/>
            <a:r>
              <a:rPr lang="en-US" sz="2800">
                <a:solidFill>
                  <a:schemeClr val="tx2"/>
                </a:solidFill>
                <a:cs typeface="Arial" charset="0"/>
              </a:rPr>
              <a:t> words </a:t>
            </a:r>
            <a:br>
              <a:rPr lang="en-US" sz="2800">
                <a:solidFill>
                  <a:schemeClr val="tx2"/>
                </a:solidFill>
                <a:cs typeface="Arial" charset="0"/>
              </a:rPr>
            </a:br>
            <a:r>
              <a:rPr lang="en-US" sz="2800">
                <a:solidFill>
                  <a:schemeClr val="tx2"/>
                </a:solidFill>
                <a:cs typeface="Arial" charset="0"/>
              </a:rPr>
              <a:t>from </a:t>
            </a:r>
            <a:br>
              <a:rPr lang="en-US" sz="2800">
                <a:solidFill>
                  <a:schemeClr val="tx2"/>
                </a:solidFill>
                <a:cs typeface="Arial" charset="0"/>
              </a:rPr>
            </a:br>
            <a:r>
              <a:rPr lang="en-US" sz="2800">
                <a:solidFill>
                  <a:schemeClr val="tx2"/>
                </a:solidFill>
                <a:cs typeface="Arial" charset="0"/>
              </a:rPr>
              <a:t>God</a:t>
            </a:r>
          </a:p>
        </p:txBody>
      </p:sp>
      <p:sp>
        <p:nvSpPr>
          <p:cNvPr id="398343"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en-US" sz="2800">
                <a:solidFill>
                  <a:schemeClr val="tx2"/>
                </a:solidFill>
                <a:cs typeface="Arial" charset="0"/>
              </a:rPr>
              <a:t>Get</a:t>
            </a:r>
          </a:p>
          <a:p>
            <a:pPr algn="ctr"/>
            <a:r>
              <a:rPr lang="en-US" sz="2800">
                <a:solidFill>
                  <a:schemeClr val="tx2"/>
                </a:solidFill>
                <a:cs typeface="Arial" charset="0"/>
              </a:rPr>
              <a:t> strength </a:t>
            </a:r>
            <a:br>
              <a:rPr lang="en-US" sz="2800">
                <a:solidFill>
                  <a:schemeClr val="tx2"/>
                </a:solidFill>
                <a:cs typeface="Arial" charset="0"/>
              </a:rPr>
            </a:br>
            <a:r>
              <a:rPr lang="en-US" sz="2800">
                <a:solidFill>
                  <a:schemeClr val="tx2"/>
                </a:solidFill>
                <a:cs typeface="Arial" charset="0"/>
              </a:rPr>
              <a:t>from </a:t>
            </a:r>
            <a:br>
              <a:rPr lang="en-US" sz="2800">
                <a:solidFill>
                  <a:schemeClr val="tx2"/>
                </a:solidFill>
                <a:cs typeface="Arial" charset="0"/>
              </a:rPr>
            </a:br>
            <a:r>
              <a:rPr lang="en-US" sz="2800">
                <a:solidFill>
                  <a:schemeClr val="tx2"/>
                </a:solidFill>
                <a:cs typeface="Arial" charset="0"/>
              </a:rPr>
              <a:t>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676400" y="1371600"/>
            <a:ext cx="5486400" cy="3886200"/>
          </a:xfrm>
          <a:effectLst>
            <a:outerShdw blurRad="63500" dist="35921" dir="2700000" algn="ctr" rotWithShape="0">
              <a:schemeClr val="tx1">
                <a:alpha val="74998"/>
              </a:schemeClr>
            </a:outerShdw>
          </a:effectLst>
        </p:spPr>
        <p:txBody>
          <a:bodyPr/>
          <a:lstStyle/>
          <a:p>
            <a:pPr eaLnBrk="1" hangingPunct="1">
              <a:defRPr/>
            </a:pPr>
            <a:r>
              <a:rPr lang="en-US" sz="8000">
                <a:latin typeface="Copperplate Gothic Light" charset="0"/>
              </a:rPr>
              <a:t>The Speaking Gifts</a:t>
            </a:r>
            <a:endParaRPr lang="en-US">
              <a:latin typeface="Copperplate Gothic Light"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402435" name="Picture 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76200" y="3600450"/>
            <a:ext cx="4343400"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6" name="Picture 4" descr="redgift"/>
          <p:cNvPicPr>
            <a:picLocks noChangeAspect="1" noChangeArrowheads="1"/>
          </p:cNvPicPr>
          <p:nvPr/>
        </p:nvPicPr>
        <p:blipFill>
          <a:blip r:embed="rId5" cstate="screen">
            <a:extLst>
              <a:ext uri="{28A0092B-C50C-407E-A947-70E740481C1C}">
                <a14:useLocalDpi xmlns:a14="http://schemas.microsoft.com/office/drawing/2010/main"/>
              </a:ext>
            </a:extLst>
          </a:blip>
          <a:srcRect r="10625"/>
          <a:stretch>
            <a:fillRect/>
          </a:stretch>
        </p:blipFill>
        <p:spPr bwMode="auto">
          <a:xfrm>
            <a:off x="5938838" y="609600"/>
            <a:ext cx="3205162"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7" name="Picture 5" descr="gift_smythson_packag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86313" y="3289300"/>
            <a:ext cx="4357687"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4" name="Rectangle 6"/>
          <p:cNvSpPr>
            <a:spLocks noGrp="1" noChangeArrowheads="1"/>
          </p:cNvSpPr>
          <p:nvPr>
            <p:ph type="title"/>
          </p:nvPr>
        </p:nvSpPr>
        <p:spPr>
          <a:xfrm>
            <a:off x="76200" y="76200"/>
            <a:ext cx="7239000" cy="1828800"/>
          </a:xfrm>
          <a:effectLst>
            <a:outerShdw blurRad="63500" dist="35921" dir="2700000" algn="ctr" rotWithShape="0">
              <a:schemeClr val="tx1">
                <a:alpha val="74998"/>
              </a:schemeClr>
            </a:outerShdw>
          </a:effectLst>
        </p:spPr>
        <p:txBody>
          <a:bodyPr/>
          <a:lstStyle/>
          <a:p>
            <a:pPr algn="l" eaLnBrk="1" hangingPunct="1">
              <a:defRPr/>
            </a:pPr>
            <a:r>
              <a:rPr lang="en-US">
                <a:solidFill>
                  <a:schemeClr val="tx1"/>
                </a:solidFill>
                <a:latin typeface="Copperplate Gothic Light" charset="0"/>
              </a:rPr>
              <a:t>God gave some believers a </a:t>
            </a:r>
            <a:r>
              <a:rPr lang="en-US">
                <a:solidFill>
                  <a:srgbClr val="800080"/>
                </a:solidFill>
                <a:latin typeface="Copperplate Gothic Light" charset="0"/>
              </a:rPr>
              <a:t>speaking</a:t>
            </a:r>
            <a:r>
              <a:rPr lang="en-US">
                <a:solidFill>
                  <a:schemeClr val="tx1"/>
                </a:solidFill>
                <a:latin typeface="Copperplate Gothic Light" charset="0"/>
              </a:rPr>
              <a:t> gift to be His special voice</a:t>
            </a:r>
            <a:endParaRPr lang="en-US" sz="3600" b="0">
              <a:solidFill>
                <a:schemeClr val="tx1"/>
              </a:solidFill>
              <a:latin typeface="Times" charset="0"/>
            </a:endParaRPr>
          </a:p>
        </p:txBody>
      </p:sp>
      <p:grpSp>
        <p:nvGrpSpPr>
          <p:cNvPr id="2" name="Group 7"/>
          <p:cNvGrpSpPr>
            <a:grpSpLocks/>
          </p:cNvGrpSpPr>
          <p:nvPr/>
        </p:nvGrpSpPr>
        <p:grpSpPr bwMode="auto">
          <a:xfrm>
            <a:off x="228600" y="2362200"/>
            <a:ext cx="2057400" cy="1447800"/>
            <a:chOff x="144" y="1488"/>
            <a:chExt cx="1296" cy="912"/>
          </a:xfrm>
        </p:grpSpPr>
        <p:sp>
          <p:nvSpPr>
            <p:cNvPr id="402446" name="AutoShape 8"/>
            <p:cNvSpPr>
              <a:spLocks noChangeArrowheads="1"/>
            </p:cNvSpPr>
            <p:nvPr/>
          </p:nvSpPr>
          <p:spPr bwMode="auto">
            <a:xfrm>
              <a:off x="144" y="1488"/>
              <a:ext cx="1296" cy="912"/>
            </a:xfrm>
            <a:prstGeom prst="wedgeRoundRectCallout">
              <a:avLst>
                <a:gd name="adj1" fmla="val 49074"/>
                <a:gd name="adj2" fmla="val 112060"/>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402447" name="Text Box 9"/>
            <p:cNvSpPr txBox="1">
              <a:spLocks noChangeArrowheads="1"/>
            </p:cNvSpPr>
            <p:nvPr/>
          </p:nvSpPr>
          <p:spPr bwMode="auto">
            <a:xfrm>
              <a:off x="336" y="1584"/>
              <a:ext cx="96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Comic Sans MS Bold" charset="0"/>
                </a:rPr>
                <a:t>God says to use your gift</a:t>
              </a:r>
            </a:p>
          </p:txBody>
        </p:sp>
      </p:grpSp>
      <p:grpSp>
        <p:nvGrpSpPr>
          <p:cNvPr id="3" name="Group 10"/>
          <p:cNvGrpSpPr>
            <a:grpSpLocks/>
          </p:cNvGrpSpPr>
          <p:nvPr/>
        </p:nvGrpSpPr>
        <p:grpSpPr bwMode="auto">
          <a:xfrm>
            <a:off x="4186238" y="1981200"/>
            <a:ext cx="2743200" cy="1722438"/>
            <a:chOff x="2064" y="1248"/>
            <a:chExt cx="1728" cy="1085"/>
          </a:xfrm>
        </p:grpSpPr>
        <p:sp>
          <p:nvSpPr>
            <p:cNvPr id="402444" name="AutoShape 11"/>
            <p:cNvSpPr>
              <a:spLocks noChangeArrowheads="1"/>
            </p:cNvSpPr>
            <p:nvPr/>
          </p:nvSpPr>
          <p:spPr bwMode="auto">
            <a:xfrm>
              <a:off x="2064" y="1248"/>
              <a:ext cx="1728" cy="1056"/>
            </a:xfrm>
            <a:prstGeom prst="wedgeRoundRectCallout">
              <a:avLst>
                <a:gd name="adj1" fmla="val 78125"/>
                <a:gd name="adj2" fmla="val -51421"/>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402445" name="Text Box 12"/>
            <p:cNvSpPr txBox="1">
              <a:spLocks noChangeArrowheads="1"/>
            </p:cNvSpPr>
            <p:nvPr/>
          </p:nvSpPr>
          <p:spPr bwMode="auto">
            <a:xfrm>
              <a:off x="2256" y="1344"/>
              <a:ext cx="1344" cy="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Comic Sans MS Bold" charset="0"/>
                </a:rPr>
                <a:t>I know.  That</a:t>
              </a:r>
              <a:r>
                <a:rPr lang="fr-FR" altLang="ja-JP">
                  <a:latin typeface="Comic Sans MS Bold" charset="0"/>
                </a:rPr>
                <a:t>'</a:t>
              </a:r>
              <a:r>
                <a:rPr lang="en-US">
                  <a:latin typeface="Comic Sans MS Bold" charset="0"/>
                </a:rPr>
                <a:t>s why I share my faith!</a:t>
              </a:r>
            </a:p>
          </p:txBody>
        </p:sp>
      </p:grpSp>
      <p:grpSp>
        <p:nvGrpSpPr>
          <p:cNvPr id="4" name="Group 13"/>
          <p:cNvGrpSpPr>
            <a:grpSpLocks/>
          </p:cNvGrpSpPr>
          <p:nvPr/>
        </p:nvGrpSpPr>
        <p:grpSpPr bwMode="auto">
          <a:xfrm>
            <a:off x="3733800" y="5410200"/>
            <a:ext cx="2362200" cy="1447800"/>
            <a:chOff x="2352" y="3408"/>
            <a:chExt cx="1488" cy="912"/>
          </a:xfrm>
        </p:grpSpPr>
        <p:sp>
          <p:nvSpPr>
            <p:cNvPr id="402442" name="AutoShape 14"/>
            <p:cNvSpPr>
              <a:spLocks noChangeArrowheads="1"/>
            </p:cNvSpPr>
            <p:nvPr/>
          </p:nvSpPr>
          <p:spPr bwMode="auto">
            <a:xfrm>
              <a:off x="2400" y="3408"/>
              <a:ext cx="1435" cy="912"/>
            </a:xfrm>
            <a:prstGeom prst="wedgeRoundRectCallout">
              <a:avLst>
                <a:gd name="adj1" fmla="val 87838"/>
                <a:gd name="adj2" fmla="val -49560"/>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402443" name="Text Box 15"/>
            <p:cNvSpPr txBox="1">
              <a:spLocks noChangeArrowheads="1"/>
            </p:cNvSpPr>
            <p:nvPr/>
          </p:nvSpPr>
          <p:spPr bwMode="auto">
            <a:xfrm>
              <a:off x="2352" y="3504"/>
              <a:ext cx="14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Comic Sans MS Bold" charset="0"/>
                </a:rPr>
                <a:t>We use our mouths for Him too!</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200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200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04483" name="Picture 3" descr="Bibleflippagesweb"/>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25400" y="0"/>
            <a:ext cx="91948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eaLnBrk="1" hangingPunct="1">
              <a:defRPr/>
            </a:pPr>
            <a:r>
              <a:rPr lang="en-US" dirty="0">
                <a:latin typeface="Arial" charset="0"/>
                <a:cs typeface="+mj-cs"/>
              </a:rPr>
              <a:t>Romans 12</a:t>
            </a:r>
            <a:r>
              <a:rPr lang="en-US">
                <a:latin typeface="Arial" charset="0"/>
                <a:cs typeface="+mj-cs"/>
              </a:rPr>
              <a:t>:6-7 </a:t>
            </a:r>
            <a:r>
              <a:rPr lang="en-US" sz="3600" dirty="0">
                <a:latin typeface="Arial" charset="0"/>
                <a:cs typeface="+mj-cs"/>
              </a:rPr>
              <a:t>NLT</a:t>
            </a:r>
            <a:endParaRPr lang="en-US" dirty="0">
              <a:cs typeface="+mj-cs"/>
            </a:endParaRPr>
          </a:p>
        </p:txBody>
      </p:sp>
      <p:sp>
        <p:nvSpPr>
          <p:cNvPr id="500741" name="Rectangle 5"/>
          <p:cNvSpPr>
            <a:spLocks noChangeArrowheads="1"/>
          </p:cNvSpPr>
          <p:nvPr/>
        </p:nvSpPr>
        <p:spPr bwMode="auto">
          <a:xfrm>
            <a:off x="3048000" y="0"/>
            <a:ext cx="59436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r" eaLnBrk="1" hangingPunct="1">
              <a:lnSpc>
                <a:spcPct val="90000"/>
              </a:lnSpc>
              <a:spcBef>
                <a:spcPct val="20000"/>
              </a:spcBef>
              <a:defRPr/>
            </a:pPr>
            <a:r>
              <a:rPr lang="en-US" sz="4000" b="1" baseline="30000" dirty="0">
                <a:solidFill>
                  <a:srgbClr val="000000"/>
                </a:solidFill>
                <a:effectLst>
                  <a:glow rad="114300">
                    <a:srgbClr val="FFFFFF">
                      <a:alpha val="90000"/>
                    </a:srgbClr>
                  </a:glow>
                </a:effectLst>
              </a:rPr>
              <a:t>6</a:t>
            </a:r>
            <a:r>
              <a:rPr lang="en-US" sz="4000" b="1" dirty="0">
                <a:solidFill>
                  <a:srgbClr val="000000"/>
                </a:solidFill>
                <a:effectLst>
                  <a:glow rad="114300">
                    <a:srgbClr val="FFFFFF">
                      <a:alpha val="90000"/>
                    </a:srgbClr>
                  </a:glow>
                </a:effectLst>
              </a:rPr>
              <a:t>In his grace, God has given us different gifts for doing certain things well. So if God has given you the ability to prophesy, speak out with as much faith as God has given you. </a:t>
            </a:r>
            <a:br>
              <a:rPr lang="en-US" sz="4000" b="1" dirty="0">
                <a:solidFill>
                  <a:srgbClr val="000000"/>
                </a:solidFill>
                <a:effectLst>
                  <a:glow rad="114300">
                    <a:srgbClr val="FFFFFF">
                      <a:alpha val="90000"/>
                    </a:srgbClr>
                  </a:glow>
                </a:effectLst>
              </a:rPr>
            </a:br>
            <a:r>
              <a:rPr lang="en-US" sz="4000" b="1" baseline="30000" dirty="0">
                <a:solidFill>
                  <a:srgbClr val="000000"/>
                </a:solidFill>
                <a:effectLst>
                  <a:glow rad="114300">
                    <a:srgbClr val="FFFFFF">
                      <a:alpha val="90000"/>
                    </a:srgbClr>
                  </a:glow>
                </a:effectLst>
              </a:rPr>
              <a:t>7</a:t>
            </a:r>
            <a:r>
              <a:rPr lang="en-US" sz="4000" b="1" dirty="0">
                <a:solidFill>
                  <a:srgbClr val="000000"/>
                </a:solidFill>
                <a:effectLst>
                  <a:glow rad="114300">
                    <a:srgbClr val="FFFFFF">
                      <a:alpha val="90000"/>
                    </a:srgbClr>
                  </a:glow>
                </a:effectLst>
              </a:rPr>
              <a:t>If your gift is serving others, serve them well. </a:t>
            </a:r>
            <a:r>
              <a:rPr lang="en-US" sz="4000" b="1" u="sng" dirty="0">
                <a:solidFill>
                  <a:srgbClr val="000000"/>
                </a:solidFill>
                <a:effectLst>
                  <a:glow rad="114300">
                    <a:srgbClr val="FFFFFF">
                      <a:alpha val="90000"/>
                    </a:srgbClr>
                  </a:glow>
                </a:effectLst>
              </a:rPr>
              <a:t>If you are a teacher, teach well.</a:t>
            </a:r>
            <a:r>
              <a:rPr lang="en-US" sz="4000" b="1" dirty="0">
                <a:solidFill>
                  <a:srgbClr val="000000"/>
                </a:solidFill>
                <a:effectLst>
                  <a:glow rad="114300">
                    <a:srgbClr val="FFFFFF">
                      <a:alpha val="90000"/>
                    </a:srgbClr>
                  </a:glow>
                </a:effectLst>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534400" y="-76200"/>
            <a:ext cx="76200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49</a:t>
            </a:r>
            <a:endParaRPr lang="en-US" b="1" i="1">
              <a:solidFill>
                <a:srgbClr val="FFFFFF"/>
              </a:solidFill>
              <a:latin typeface="Times New Roman" charset="0"/>
            </a:endParaRPr>
          </a:p>
        </p:txBody>
      </p:sp>
      <p:sp>
        <p:nvSpPr>
          <p:cNvPr id="405507" name="Rectangle 3"/>
          <p:cNvSpPr txBox="1">
            <a:spLocks noChangeArrowheads="1"/>
          </p:cNvSpPr>
          <p:nvPr/>
        </p:nvSpPr>
        <p:spPr bwMode="auto">
          <a:xfrm>
            <a:off x="0" y="-26988"/>
            <a:ext cx="9172575" cy="4248151"/>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pPr>
            <a:r>
              <a:rPr lang="en-US" sz="3600" b="1">
                <a:solidFill>
                  <a:srgbClr val="FFFFFF"/>
                </a:solidFill>
                <a:cs typeface="Arial" charset="0"/>
              </a:rPr>
              <a:t>"All Scripture is inspired by God and is useful to teach us what is true and to make us realize what is wrong in our lives. It corrects us when we are wrong and teaches us to do what is right.  </a:t>
            </a:r>
            <a:r>
              <a:rPr lang="en-US" sz="3600" b="1" baseline="30000">
                <a:solidFill>
                  <a:srgbClr val="FFFFFF"/>
                </a:solidFill>
                <a:cs typeface="Arial" charset="0"/>
              </a:rPr>
              <a:t>17</a:t>
            </a:r>
            <a:r>
              <a:rPr lang="en-US" sz="3600" b="1">
                <a:solidFill>
                  <a:srgbClr val="FFFFFF"/>
                </a:solidFill>
                <a:cs typeface="Arial" charset="0"/>
              </a:rPr>
              <a:t>God uses it to prepare and equip his people to do every good work" </a:t>
            </a:r>
            <a:br>
              <a:rPr lang="en-US" sz="3600" b="1">
                <a:solidFill>
                  <a:srgbClr val="FFFFFF"/>
                </a:solidFill>
                <a:cs typeface="Arial" charset="0"/>
              </a:rPr>
            </a:br>
            <a:r>
              <a:rPr lang="en-US" sz="3600" b="1">
                <a:solidFill>
                  <a:srgbClr val="FFFFFF"/>
                </a:solidFill>
                <a:cs typeface="Arial" charset="0"/>
              </a:rPr>
              <a:t>(2 Tim. 3:16-17 NLT)</a:t>
            </a:r>
          </a:p>
        </p:txBody>
      </p:sp>
      <p:pic>
        <p:nvPicPr>
          <p:cNvPr id="405508" name="Picture 2" descr="2timothy3_16-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3575" y="4086225"/>
            <a:ext cx="5940425"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idx="4294967295"/>
          </p:nvPr>
        </p:nvSpPr>
        <p:spPr>
          <a:xfrm>
            <a:off x="183976" y="4730080"/>
            <a:ext cx="7772400" cy="1219200"/>
          </a:xfrm>
        </p:spPr>
        <p:txBody>
          <a:bodyPr/>
          <a:lstStyle/>
          <a:p>
            <a:pPr algn="l" eaLnBrk="1" hangingPunct="1">
              <a:defRPr/>
            </a:pPr>
            <a:r>
              <a:rPr lang="en-US" sz="9600" dirty="0">
                <a:effectLst>
                  <a:glow rad="139700">
                    <a:srgbClr val="660066">
                      <a:alpha val="88000"/>
                    </a:srgbClr>
                  </a:glow>
                </a:effectLst>
                <a:latin typeface="Arial"/>
                <a:cs typeface="Arial"/>
              </a:rPr>
              <a:t>Teaching</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idx="4294967295"/>
          </p:nvPr>
        </p:nvSpPr>
        <p:spPr/>
        <p:txBody>
          <a:bodyPr/>
          <a:lstStyle/>
          <a:p>
            <a:pPr eaLnBrk="1" hangingPunct="1"/>
            <a:r>
              <a:rPr lang="en-US" sz="4400" b="0">
                <a:latin typeface="Arial" charset="0"/>
              </a:rPr>
              <a:t>Docked</a:t>
            </a:r>
            <a:endParaRPr lang="en-US">
              <a:latin typeface="Arial" charset="0"/>
            </a:endParaRPr>
          </a:p>
        </p:txBody>
      </p:sp>
      <p:pic>
        <p:nvPicPr>
          <p:cNvPr id="355330" name="Picture 3"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25438" y="2286000"/>
            <a:ext cx="8062912" cy="3786188"/>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ja-JP" altLang="en-US" sz="4000" b="1" dirty="0">
                <a:solidFill>
                  <a:srgbClr val="FFFFFF"/>
                </a:solidFill>
                <a:latin typeface="Arial"/>
                <a:cs typeface="Arial"/>
              </a:rPr>
              <a:t>“</a:t>
            </a:r>
            <a:r>
              <a:rPr lang="en-US" sz="4000" b="1" dirty="0">
                <a:solidFill>
                  <a:srgbClr val="FFFFFF"/>
                </a:solidFill>
                <a:latin typeface="Arial"/>
                <a:cs typeface="Arial"/>
              </a:rPr>
              <a:t>The ability to communicate the Scriptures with clarity, ease, wisdom, and efficiency… explains God</a:t>
            </a:r>
            <a:r>
              <a:rPr lang="fr-FR" sz="4000" b="1" dirty="0">
                <a:solidFill>
                  <a:srgbClr val="FFFFFF"/>
                </a:solidFill>
                <a:latin typeface="Arial"/>
                <a:cs typeface="Arial"/>
              </a:rPr>
              <a:t>'</a:t>
            </a:r>
            <a:r>
              <a:rPr lang="en-US" sz="4000" b="1" dirty="0">
                <a:solidFill>
                  <a:srgbClr val="FFFFFF"/>
                </a:solidFill>
                <a:latin typeface="Arial"/>
                <a:cs typeface="Arial"/>
              </a:rPr>
              <a:t>s Word with understanding" </a:t>
            </a:r>
            <a:br>
              <a:rPr lang="en-US" sz="4000" b="1" dirty="0">
                <a:solidFill>
                  <a:srgbClr val="FFFFFF"/>
                </a:solidFill>
                <a:latin typeface="Arial"/>
                <a:cs typeface="Arial"/>
              </a:rPr>
            </a:br>
            <a:r>
              <a:rPr lang="en-US" sz="4000" b="1" dirty="0">
                <a:solidFill>
                  <a:srgbClr val="FFFFFF"/>
                </a:solidFill>
                <a:latin typeface="Arial"/>
                <a:cs typeface="Arial"/>
              </a:rPr>
              <a:t>(</a:t>
            </a:r>
            <a:r>
              <a:rPr lang="en-US" sz="4000" b="1" dirty="0" err="1">
                <a:solidFill>
                  <a:srgbClr val="FFFFFF"/>
                </a:solidFill>
                <a:latin typeface="Arial"/>
                <a:cs typeface="Arial"/>
              </a:rPr>
              <a:t>Swindoll</a:t>
            </a:r>
            <a:r>
              <a:rPr lang="en-US" sz="4000" b="1" dirty="0">
                <a:solidFill>
                  <a:srgbClr val="FFFFFF"/>
                </a:solidFill>
                <a:latin typeface="Arial"/>
                <a:cs typeface="Arial"/>
              </a:rPr>
              <a:t>, 4)</a:t>
            </a:r>
            <a:endParaRPr lang="en-US" dirty="0">
              <a:solidFill>
                <a:srgbClr val="000000"/>
              </a:solidFill>
              <a:latin typeface="Arial"/>
              <a:cs typeface="Arial"/>
            </a:endParaRPr>
          </a:p>
        </p:txBody>
      </p:sp>
      <p:sp>
        <p:nvSpPr>
          <p:cNvPr id="49156" name="Text Box 4"/>
          <p:cNvSpPr txBox="1">
            <a:spLocks noChangeArrowheads="1"/>
          </p:cNvSpPr>
          <p:nvPr/>
        </p:nvSpPr>
        <p:spPr bwMode="auto">
          <a:xfrm>
            <a:off x="8382000" y="76200"/>
            <a:ext cx="685800" cy="461963"/>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b="1" dirty="0">
                <a:solidFill>
                  <a:srgbClr val="FFFFFF"/>
                </a:solidFill>
                <a:latin typeface="Arial"/>
                <a:cs typeface="Arial"/>
              </a:rPr>
              <a:t>49</a:t>
            </a:r>
          </a:p>
        </p:txBody>
      </p:sp>
      <p:sp>
        <p:nvSpPr>
          <p:cNvPr id="49157" name="Rectangle 5"/>
          <p:cNvSpPr>
            <a:spLocks noGrp="1" noChangeArrowheads="1"/>
          </p:cNvSpPr>
          <p:nvPr>
            <p:ph type="title" idx="4294967295"/>
          </p:nvPr>
        </p:nvSpPr>
        <p:spPr>
          <a:xfrm>
            <a:off x="685800" y="944563"/>
            <a:ext cx="7772400" cy="808037"/>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en-US" sz="4400">
                <a:latin typeface="Arial"/>
                <a:cs typeface="Arial"/>
              </a:rPr>
              <a:t>Defining </a:t>
            </a:r>
            <a:r>
              <a:rPr lang="ja-JP" altLang="en-US" sz="4400">
                <a:latin typeface="Arial"/>
                <a:cs typeface="Arial"/>
              </a:rPr>
              <a:t>“</a:t>
            </a:r>
            <a:r>
              <a:rPr lang="en-US" sz="4400">
                <a:latin typeface="Arial"/>
                <a:cs typeface="Arial"/>
              </a:rPr>
              <a:t>Teaching</a:t>
            </a:r>
            <a:r>
              <a:rPr lang="ja-JP" altLang="en-US" sz="4400">
                <a:latin typeface="Arial"/>
                <a:cs typeface="Arial"/>
              </a:rPr>
              <a:t>”</a:t>
            </a:r>
            <a:endParaRPr lang="en-US" b="0">
              <a:solidFill>
                <a:srgbClr val="FF0000"/>
              </a:solidFill>
              <a:latin typeface="Arial"/>
              <a:cs typeface="Arial"/>
            </a:endParaRPr>
          </a:p>
        </p:txBody>
      </p:sp>
      <p:sp>
        <p:nvSpPr>
          <p:cNvPr id="6" name="Text Box 4"/>
          <p:cNvSpPr txBox="1">
            <a:spLocks noChangeArrowheads="1"/>
          </p:cNvSpPr>
          <p:nvPr/>
        </p:nvSpPr>
        <p:spPr bwMode="auto">
          <a:xfrm>
            <a:off x="8244408" y="548680"/>
            <a:ext cx="829816" cy="3785652"/>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Q1</a:t>
            </a:r>
          </a:p>
          <a:p>
            <a:pPr eaLnBrk="1" hangingPunct="1">
              <a:defRPr/>
            </a:pPr>
            <a:r>
              <a:rPr lang="en-US" b="1" dirty="0">
                <a:solidFill>
                  <a:srgbClr val="FFFFFF"/>
                </a:solidFill>
                <a:effectLst>
                  <a:glow rad="177800">
                    <a:schemeClr val="tx1"/>
                  </a:glow>
                </a:effectLst>
                <a:latin typeface="Arial"/>
                <a:cs typeface="Arial"/>
              </a:rPr>
              <a:t>Q10</a:t>
            </a:r>
          </a:p>
          <a:p>
            <a:pPr eaLnBrk="1" hangingPunct="1">
              <a:defRPr/>
            </a:pPr>
            <a:r>
              <a:rPr lang="en-US" b="1" dirty="0">
                <a:solidFill>
                  <a:srgbClr val="FFFFFF"/>
                </a:solidFill>
                <a:effectLst>
                  <a:glow rad="177800">
                    <a:schemeClr val="tx1"/>
                  </a:glow>
                </a:effectLst>
                <a:latin typeface="Arial"/>
                <a:cs typeface="Arial"/>
              </a:rPr>
              <a:t>Q19</a:t>
            </a:r>
          </a:p>
          <a:p>
            <a:pPr eaLnBrk="1" hangingPunct="1">
              <a:defRPr/>
            </a:pPr>
            <a:r>
              <a:rPr lang="en-US" b="1" dirty="0">
                <a:solidFill>
                  <a:srgbClr val="FFFFFF"/>
                </a:solidFill>
                <a:effectLst>
                  <a:glow rad="177800">
                    <a:schemeClr val="tx1"/>
                  </a:glow>
                </a:effectLst>
                <a:latin typeface="Arial"/>
                <a:cs typeface="Arial"/>
              </a:rPr>
              <a:t>Q28</a:t>
            </a:r>
          </a:p>
          <a:p>
            <a:pPr eaLnBrk="1" hangingPunct="1">
              <a:defRPr/>
            </a:pPr>
            <a:r>
              <a:rPr lang="en-US" b="1" dirty="0">
                <a:solidFill>
                  <a:srgbClr val="FFFFFF"/>
                </a:solidFill>
                <a:effectLst>
                  <a:glow rad="177800">
                    <a:schemeClr val="tx1"/>
                  </a:glow>
                </a:effectLst>
                <a:latin typeface="Arial"/>
                <a:cs typeface="Arial"/>
              </a:rPr>
              <a:t>Q37</a:t>
            </a:r>
          </a:p>
          <a:p>
            <a:pPr eaLnBrk="1" hangingPunct="1">
              <a:defRPr/>
            </a:pPr>
            <a:r>
              <a:rPr lang="en-US" b="1" dirty="0">
                <a:solidFill>
                  <a:srgbClr val="FFFFFF"/>
                </a:solidFill>
                <a:effectLst>
                  <a:glow rad="177800">
                    <a:schemeClr val="tx1"/>
                  </a:glow>
                </a:effectLst>
                <a:latin typeface="Arial"/>
                <a:cs typeface="Arial"/>
              </a:rPr>
              <a:t>Q46</a:t>
            </a:r>
          </a:p>
          <a:p>
            <a:pPr eaLnBrk="1" hangingPunct="1">
              <a:defRPr/>
            </a:pPr>
            <a:r>
              <a:rPr lang="en-US" b="1" dirty="0">
                <a:solidFill>
                  <a:srgbClr val="FFFFFF"/>
                </a:solidFill>
                <a:effectLst>
                  <a:glow rad="177800">
                    <a:schemeClr val="tx1"/>
                  </a:glow>
                </a:effectLst>
                <a:latin typeface="Arial"/>
                <a:cs typeface="Arial"/>
              </a:rPr>
              <a:t>Q55</a:t>
            </a:r>
          </a:p>
          <a:p>
            <a:pPr eaLnBrk="1" hangingPunct="1">
              <a:defRPr/>
            </a:pPr>
            <a:r>
              <a:rPr lang="en-US" b="1" dirty="0">
                <a:solidFill>
                  <a:srgbClr val="FFFFFF"/>
                </a:solidFill>
                <a:effectLst>
                  <a:glow rad="177800">
                    <a:schemeClr val="tx1"/>
                  </a:glow>
                </a:effectLst>
                <a:latin typeface="Arial"/>
                <a:cs typeface="Arial"/>
              </a:rPr>
              <a:t>Q64</a:t>
            </a:r>
          </a:p>
          <a:p>
            <a:pPr eaLnBrk="1" hangingPunct="1">
              <a:defRPr/>
            </a:pPr>
            <a:r>
              <a:rPr lang="en-US" b="1" dirty="0">
                <a:solidFill>
                  <a:srgbClr val="FFFFFF"/>
                </a:solidFill>
                <a:effectLst>
                  <a:glow rad="177800">
                    <a:schemeClr val="tx1"/>
                  </a:glow>
                </a:effectLst>
                <a:latin typeface="Arial"/>
                <a:cs typeface="Arial"/>
              </a:rPr>
              <a:t>Q73</a:t>
            </a:r>
          </a:p>
          <a:p>
            <a:pPr eaLnBrk="1" hangingPunct="1">
              <a:defRPr/>
            </a:pPr>
            <a:r>
              <a:rPr lang="en-US" b="1" dirty="0">
                <a:solidFill>
                  <a:srgbClr val="FFFFFF"/>
                </a:solidFill>
                <a:effectLst>
                  <a:glow rad="177800">
                    <a:schemeClr val="tx1"/>
                  </a:glow>
                </a:effectLst>
                <a:latin typeface="Arial"/>
                <a:cs typeface="Arial"/>
              </a:rPr>
              <a:t>Q82</a:t>
            </a:r>
          </a:p>
        </p:txBody>
      </p:sp>
      <p:sp>
        <p:nvSpPr>
          <p:cNvPr id="407558" name="Rectangular Callout 1"/>
          <p:cNvSpPr>
            <a:spLocks noChangeArrowheads="1"/>
          </p:cNvSpPr>
          <p:nvPr/>
        </p:nvSpPr>
        <p:spPr bwMode="auto">
          <a:xfrm>
            <a:off x="0" y="115888"/>
            <a:ext cx="8101013" cy="576262"/>
          </a:xfrm>
          <a:prstGeom prst="wedgeRectCallout">
            <a:avLst>
              <a:gd name="adj1" fmla="val 53032"/>
              <a:gd name="adj2" fmla="val 40454"/>
            </a:avLst>
          </a:prstGeom>
          <a:solidFill>
            <a:schemeClr val="bg1"/>
          </a:solidFill>
          <a:ln w="9525">
            <a:solidFill>
              <a:schemeClr val="tx1"/>
            </a:solidFill>
            <a:round/>
            <a:headEnd/>
            <a:tailEnd/>
          </a:ln>
        </p:spPr>
        <p:txBody>
          <a:bodyPr anchor="ctr"/>
          <a:lstStyle/>
          <a:p>
            <a:pPr algn="ctr"/>
            <a:r>
              <a:rPr lang="en-US" b="1">
                <a:solidFill>
                  <a:srgbClr val="000000"/>
                </a:solidFill>
              </a:rPr>
              <a:t>Spiritual Gifts Inventory Questions (pp. 60-61) w/ "Q"</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p:cTn id="7" dur="500" fill="hold"/>
                                        <p:tgtEl>
                                          <p:spTgt spid="49155"/>
                                        </p:tgtEl>
                                        <p:attrNameLst>
                                          <p:attrName>ppt_w</p:attrName>
                                        </p:attrNameLst>
                                      </p:cBhvr>
                                      <p:tavLst>
                                        <p:tav tm="0">
                                          <p:val>
                                            <p:fltVal val="0"/>
                                          </p:val>
                                        </p:tav>
                                        <p:tav tm="100000">
                                          <p:val>
                                            <p:strVal val="#ppt_w"/>
                                          </p:val>
                                        </p:tav>
                                      </p:tavLst>
                                    </p:anim>
                                    <p:anim calcmode="lin" valueType="num">
                                      <p:cBhvr>
                                        <p:cTn id="8" dur="500" fill="hold"/>
                                        <p:tgtEl>
                                          <p:spTgt spid="49155"/>
                                        </p:tgtEl>
                                        <p:attrNameLst>
                                          <p:attrName>ppt_h</p:attrName>
                                        </p:attrNameLst>
                                      </p:cBhvr>
                                      <p:tavLst>
                                        <p:tav tm="0">
                                          <p:val>
                                            <p:fltVal val="0"/>
                                          </p:val>
                                        </p:tav>
                                        <p:tav tm="100000">
                                          <p:val>
                                            <p:strVal val="#ppt_h"/>
                                          </p:val>
                                        </p:tav>
                                      </p:tavLst>
                                    </p:anim>
                                    <p:anim calcmode="lin" valueType="num">
                                      <p:cBhvr>
                                        <p:cTn id="9" dur="500" fill="hold"/>
                                        <p:tgtEl>
                                          <p:spTgt spid="49155"/>
                                        </p:tgtEl>
                                        <p:attrNameLst>
                                          <p:attrName>style.rotation</p:attrName>
                                        </p:attrNameLst>
                                      </p:cBhvr>
                                      <p:tavLst>
                                        <p:tav tm="0">
                                          <p:val>
                                            <p:fltVal val="360"/>
                                          </p:val>
                                        </p:tav>
                                        <p:tav tm="100000">
                                          <p:val>
                                            <p:fltVal val="0"/>
                                          </p:val>
                                        </p:tav>
                                      </p:tavLst>
                                    </p:anim>
                                    <p:animEffect transition="in" filter="fade">
                                      <p:cBhvr>
                                        <p:cTn id="10"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4000" cy="1268413"/>
          </a:xfrm>
          <a:solidFill>
            <a:srgbClr val="0000FF"/>
          </a:solidFill>
        </p:spPr>
        <p:txBody>
          <a:bodyPr/>
          <a:lstStyle/>
          <a:p>
            <a:r>
              <a:rPr lang="en-US" sz="4000" b="1">
                <a:solidFill>
                  <a:srgbClr val="FFFFFF"/>
                </a:solidFill>
                <a:latin typeface="Arial" charset="0"/>
                <a:ea typeface="ＭＳ Ｐゴシック" charset="0"/>
                <a:cs typeface="ＭＳ Ｐゴシック" charset="0"/>
              </a:rPr>
              <a:t>Serve in proportion to your faith (Rom. 12:3 </a:t>
            </a:r>
            <a:r>
              <a:rPr lang="en-US" sz="3200" b="1">
                <a:solidFill>
                  <a:srgbClr val="FFFFFF"/>
                </a:solidFill>
                <a:latin typeface="Arial" charset="0"/>
                <a:ea typeface="ＭＳ Ｐゴシック" charset="0"/>
                <a:cs typeface="ＭＳ Ｐゴシック" charset="0"/>
              </a:rPr>
              <a:t>NLT</a:t>
            </a:r>
            <a:r>
              <a:rPr lang="en-US" sz="4000" b="1">
                <a:solidFill>
                  <a:srgbClr val="FFFFFF"/>
                </a:solidFill>
                <a:latin typeface="Arial" charset="0"/>
                <a:ea typeface="ＭＳ Ｐゴシック" charset="0"/>
                <a:cs typeface="ＭＳ Ｐゴシック" charset="0"/>
              </a:rPr>
              <a:t>)</a:t>
            </a:r>
          </a:p>
        </p:txBody>
      </p:sp>
      <p:sp>
        <p:nvSpPr>
          <p:cNvPr id="409602" name="Title 1"/>
          <p:cNvSpPr txBox="1">
            <a:spLocks/>
          </p:cNvSpPr>
          <p:nvPr/>
        </p:nvSpPr>
        <p:spPr bwMode="auto">
          <a:xfrm>
            <a:off x="179388" y="1341438"/>
            <a:ext cx="8137525" cy="5183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000000"/>
                </a:solidFill>
              </a:rPr>
              <a:t>"Because of the privilege and authority God has given me, I give each of you this warning: Don</a:t>
            </a:r>
            <a:r>
              <a:rPr lang="fr-FR" sz="3600" b="1">
                <a:solidFill>
                  <a:srgbClr val="000000"/>
                </a:solidFill>
              </a:rPr>
              <a:t>'</a:t>
            </a:r>
            <a:r>
              <a:rPr lang="en-US" sz="3600" b="1">
                <a:solidFill>
                  <a:srgbClr val="000000"/>
                </a:solidFill>
              </a:rPr>
              <a:t>t think you are better than you really are. </a:t>
            </a:r>
            <a:r>
              <a:rPr lang="en-US" sz="3600" b="1">
                <a:solidFill>
                  <a:srgbClr val="0000FF"/>
                </a:solidFill>
              </a:rPr>
              <a:t>Be honest in your evaluation of yourselves, measuring yourselves by the faith God has given us."</a:t>
            </a:r>
            <a:r>
              <a:rPr lang="en-US" sz="3600" b="1">
                <a:solidFill>
                  <a:srgbClr val="000000"/>
                </a:solidFill>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idx="4294967295"/>
          </p:nvPr>
        </p:nvSpPr>
        <p:spPr>
          <a:xfrm>
            <a:off x="685800" y="685800"/>
            <a:ext cx="7772400" cy="914400"/>
          </a:xfrm>
          <a:solidFill>
            <a:schemeClr val="bg2"/>
          </a:solidFill>
          <a:effectLst>
            <a:outerShdw blurRad="63500" dist="35921" dir="2700000" algn="ctr" rotWithShape="0">
              <a:srgbClr val="000000">
                <a:alpha val="74998"/>
              </a:srgbClr>
            </a:outerShdw>
          </a:effectLst>
        </p:spPr>
        <p:txBody>
          <a:bodyPr/>
          <a:lstStyle/>
          <a:p>
            <a:pPr algn="ctr">
              <a:defRPr/>
            </a:pPr>
            <a:r>
              <a:rPr lang="en-US" sz="4800" b="1" dirty="0">
                <a:solidFill>
                  <a:schemeClr val="tx1"/>
                </a:solidFill>
                <a:latin typeface="Arial"/>
                <a:cs typeface="Arial"/>
              </a:rPr>
              <a:t>Ephesians 4:11</a:t>
            </a:r>
            <a:r>
              <a:rPr lang="en-US" sz="3200" b="1" dirty="0">
                <a:solidFill>
                  <a:schemeClr val="tx1"/>
                </a:solidFill>
                <a:latin typeface="Arial"/>
                <a:cs typeface="Arial"/>
              </a:rPr>
              <a:t> (NIV)</a:t>
            </a:r>
            <a:endParaRPr lang="en-US" sz="4800" b="1" dirty="0">
              <a:solidFill>
                <a:schemeClr val="tx1"/>
              </a:solidFill>
              <a:latin typeface="Arial"/>
              <a:cs typeface="Arial"/>
            </a:endParaRPr>
          </a:p>
        </p:txBody>
      </p:sp>
      <p:sp>
        <p:nvSpPr>
          <p:cNvPr id="517124" name="Text Box 4"/>
          <p:cNvSpPr txBox="1">
            <a:spLocks noChangeArrowheads="1"/>
          </p:cNvSpPr>
          <p:nvPr/>
        </p:nvSpPr>
        <p:spPr bwMode="auto">
          <a:xfrm>
            <a:off x="685800" y="2117725"/>
            <a:ext cx="8001000" cy="3749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a:defRPr/>
            </a:pPr>
            <a:r>
              <a:rPr lang="en-US" sz="4000" b="1">
                <a:solidFill>
                  <a:srgbClr val="FFFFFF"/>
                </a:solidFill>
              </a:rPr>
              <a:t>It was he who gave</a:t>
            </a:r>
          </a:p>
          <a:p>
            <a:pPr>
              <a:defRPr/>
            </a:pPr>
            <a:r>
              <a:rPr lang="en-US" sz="4000" b="1">
                <a:solidFill>
                  <a:srgbClr val="FFFFFF"/>
                </a:solidFill>
              </a:rPr>
              <a:t>	some to be apostles, </a:t>
            </a:r>
            <a:br>
              <a:rPr lang="en-US" sz="4000" b="1">
                <a:solidFill>
                  <a:srgbClr val="FFFFFF"/>
                </a:solidFill>
              </a:rPr>
            </a:br>
            <a:r>
              <a:rPr lang="en-US" sz="4000" b="1">
                <a:solidFill>
                  <a:srgbClr val="FFFFFF"/>
                </a:solidFill>
              </a:rPr>
              <a:t>	and some to be prophets, </a:t>
            </a:r>
            <a:br>
              <a:rPr lang="en-US" sz="4000" b="1">
                <a:solidFill>
                  <a:srgbClr val="FFFFFF"/>
                </a:solidFill>
              </a:rPr>
            </a:br>
            <a:r>
              <a:rPr lang="en-US" sz="4000" b="1">
                <a:solidFill>
                  <a:srgbClr val="FFFFFF"/>
                </a:solidFill>
              </a:rPr>
              <a:t>	and some to be </a:t>
            </a:r>
            <a:r>
              <a:rPr lang="en-US" sz="4000" b="1">
                <a:solidFill>
                  <a:srgbClr val="FFCC66"/>
                </a:solidFill>
              </a:rPr>
              <a:t>evangelists</a:t>
            </a:r>
            <a:r>
              <a:rPr lang="en-US" sz="4000" b="1">
                <a:solidFill>
                  <a:srgbClr val="FFFFFF"/>
                </a:solidFill>
              </a:rPr>
              <a:t>, </a:t>
            </a:r>
            <a:endParaRPr lang="en-US" sz="2000">
              <a:solidFill>
                <a:srgbClr val="FFFFFF"/>
              </a:solidFill>
            </a:endParaRPr>
          </a:p>
          <a:p>
            <a:pPr>
              <a:defRPr/>
            </a:pPr>
            <a:r>
              <a:rPr lang="en-US" sz="2000">
                <a:solidFill>
                  <a:srgbClr val="FFFFFF"/>
                </a:solidFill>
              </a:rPr>
              <a:t>	</a:t>
            </a:r>
            <a:r>
              <a:rPr lang="en-US" sz="4000" b="1">
                <a:solidFill>
                  <a:srgbClr val="FFFFFF"/>
                </a:solidFill>
              </a:rPr>
              <a:t>and some to be pastors and </a:t>
            </a:r>
            <a:br>
              <a:rPr lang="en-US" sz="4000" b="1">
                <a:solidFill>
                  <a:srgbClr val="FFFFFF"/>
                </a:solidFill>
              </a:rPr>
            </a:br>
            <a:r>
              <a:rPr lang="en-US" sz="4000" b="1">
                <a:solidFill>
                  <a:srgbClr val="FFFFFF"/>
                </a:solidFill>
              </a:rPr>
              <a:t>							teachers.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1chronicles16_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3"/>
          <p:cNvSpPr>
            <a:spLocks noGrp="1" noChangeArrowheads="1"/>
          </p:cNvSpPr>
          <p:nvPr>
            <p:ph type="title" idx="4294967295"/>
          </p:nvPr>
        </p:nvSpPr>
        <p:spPr>
          <a:xfrm>
            <a:off x="0" y="457200"/>
            <a:ext cx="9144000" cy="1600200"/>
          </a:xfrm>
        </p:spPr>
        <p:txBody>
          <a:bodyPr/>
          <a:lstStyle/>
          <a:p>
            <a:pPr eaLnBrk="1" hangingPunct="1"/>
            <a:r>
              <a:rPr lang="en-US" sz="6000">
                <a:solidFill>
                  <a:schemeClr val="tx2"/>
                </a:solidFill>
                <a:latin typeface="Arial" charset="0"/>
              </a:rPr>
              <a:t>1.  Evangelists </a:t>
            </a:r>
            <a:r>
              <a:rPr lang="en-US" sz="6000">
                <a:solidFill>
                  <a:schemeClr val="accent2"/>
                </a:solidFill>
                <a:latin typeface="Arial" charset="0"/>
              </a:rPr>
              <a:t>reach</a:t>
            </a:r>
            <a:r>
              <a:rPr lang="en-US" sz="6000">
                <a:solidFill>
                  <a:schemeClr val="tx2"/>
                </a:solidFill>
                <a:latin typeface="Arial" charset="0"/>
              </a:rPr>
              <a:t> people for Christ</a:t>
            </a:r>
            <a:endParaRPr lang="en-US" sz="2800">
              <a:latin typeface="Arial" charset="0"/>
            </a:endParaRPr>
          </a:p>
        </p:txBody>
      </p:sp>
      <p:sp>
        <p:nvSpPr>
          <p:cNvPr id="219140" name="Text Box 4"/>
          <p:cNvSpPr txBox="1">
            <a:spLocks noChangeArrowheads="1"/>
          </p:cNvSpPr>
          <p:nvPr/>
        </p:nvSpPr>
        <p:spPr bwMode="auto">
          <a:xfrm>
            <a:off x="8305800" y="7620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50</a:t>
            </a:r>
            <a:endParaRPr lang="en-US" b="1" i="1">
              <a:solidFill>
                <a:schemeClr val="bg1"/>
              </a:solidFill>
              <a:latin typeface="Times New Roman" charset="0"/>
            </a:endParaRPr>
          </a:p>
        </p:txBody>
      </p:sp>
      <p:sp>
        <p:nvSpPr>
          <p:cNvPr id="5"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Q2</a:t>
            </a:r>
          </a:p>
          <a:p>
            <a:pPr eaLnBrk="1" hangingPunct="1">
              <a:defRPr/>
            </a:pPr>
            <a:r>
              <a:rPr lang="en-US" b="1" dirty="0">
                <a:solidFill>
                  <a:srgbClr val="FFFFFF"/>
                </a:solidFill>
                <a:effectLst>
                  <a:glow rad="177800">
                    <a:schemeClr val="tx1"/>
                  </a:glow>
                </a:effectLst>
                <a:latin typeface="Arial"/>
                <a:cs typeface="Arial"/>
              </a:rPr>
              <a:t>Q11</a:t>
            </a:r>
          </a:p>
          <a:p>
            <a:pPr eaLnBrk="1" hangingPunct="1">
              <a:defRPr/>
            </a:pPr>
            <a:r>
              <a:rPr lang="en-US" b="1" dirty="0">
                <a:solidFill>
                  <a:srgbClr val="FFFFFF"/>
                </a:solidFill>
                <a:effectLst>
                  <a:glow rad="177800">
                    <a:schemeClr val="tx1"/>
                  </a:glow>
                </a:effectLst>
                <a:latin typeface="Arial"/>
                <a:cs typeface="Arial"/>
              </a:rPr>
              <a:t>Q20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defRPr/>
            </a:pPr>
            <a:r>
              <a:rPr lang="en-US" sz="5000">
                <a:solidFill>
                  <a:srgbClr val="FFFFFF"/>
                </a:solidFill>
                <a:latin typeface="Arial" charset="0"/>
              </a:rPr>
              <a:t>Evangelists</a:t>
            </a:r>
            <a:endParaRPr lang="en-US" sz="4200">
              <a:solidFill>
                <a:srgbClr val="FFFFFF"/>
              </a:solidFill>
              <a:latin typeface="Arial" charset="0"/>
            </a:endParaRPr>
          </a:p>
        </p:txBody>
      </p:sp>
      <p:sp>
        <p:nvSpPr>
          <p:cNvPr id="221188" name="Rectangle 4"/>
          <p:cNvSpPr>
            <a:spLocks noGrp="1" noChangeArrowheads="1"/>
          </p:cNvSpPr>
          <p:nvPr>
            <p:ph type="body" idx="1"/>
          </p:nvPr>
        </p:nvSpPr>
        <p:spPr>
          <a:xfrm>
            <a:off x="457200" y="1600200"/>
            <a:ext cx="4267200" cy="2819400"/>
          </a:xfrm>
          <a:effectLst>
            <a:outerShdw blurRad="63500" dist="35921" dir="2700000" algn="ctr" rotWithShape="0">
              <a:schemeClr val="tx2">
                <a:alpha val="74998"/>
              </a:schemeClr>
            </a:outerShdw>
          </a:effectLst>
        </p:spPr>
        <p:txBody>
          <a:bodyPr/>
          <a:lstStyle/>
          <a:p>
            <a:pPr>
              <a:defRPr/>
            </a:pPr>
            <a:r>
              <a:rPr lang="en-US" sz="4400" b="1">
                <a:solidFill>
                  <a:srgbClr val="FFFFFF"/>
                </a:solidFill>
                <a:ea typeface="+mn-ea"/>
                <a:cs typeface="+mn-cs"/>
              </a:rPr>
              <a:t>Is Billy Graham the standard?</a:t>
            </a:r>
          </a:p>
        </p:txBody>
      </p:sp>
      <p:sp>
        <p:nvSpPr>
          <p:cNvPr id="5"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21188">
                                            <p:txEl>
                                              <p:pRg st="0" end="0"/>
                                            </p:txEl>
                                          </p:spTgt>
                                        </p:tgtEl>
                                        <p:attrNameLst>
                                          <p:attrName>style.visibility</p:attrName>
                                        </p:attrNameLst>
                                      </p:cBhvr>
                                      <p:to>
                                        <p:strVal val="visible"/>
                                      </p:to>
                                    </p:set>
                                    <p:animEffect transition="in" filter="checkerboard(across)">
                                      <p:cBhvr>
                                        <p:cTn id="7" dur="500"/>
                                        <p:tgtEl>
                                          <p:spTgt spid="221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descr="Fish fossil"/>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416770" name="Rectangle 3"/>
          <p:cNvSpPr>
            <a:spLocks noGrp="1" noChangeArrowheads="1"/>
          </p:cNvSpPr>
          <p:nvPr>
            <p:ph type="title"/>
          </p:nvPr>
        </p:nvSpPr>
        <p:spPr>
          <a:xfrm>
            <a:off x="304800" y="228600"/>
            <a:ext cx="8154988" cy="1676400"/>
          </a:xfrm>
          <a:solidFill>
            <a:srgbClr val="FFFFFF"/>
          </a:solidFill>
        </p:spPr>
        <p:txBody>
          <a:bodyPr/>
          <a:lstStyle/>
          <a:p>
            <a:r>
              <a:rPr lang="en-US" sz="4000">
                <a:solidFill>
                  <a:schemeClr val="tx1"/>
                </a:solidFill>
                <a:latin typeface="Arial" charset="0"/>
              </a:rPr>
              <a:t>2.  Evangelists </a:t>
            </a:r>
            <a:r>
              <a:rPr lang="en-US" sz="4000">
                <a:solidFill>
                  <a:srgbClr val="000080"/>
                </a:solidFill>
                <a:latin typeface="Arial" charset="0"/>
              </a:rPr>
              <a:t>equip</a:t>
            </a:r>
            <a:r>
              <a:rPr lang="en-US" sz="4000">
                <a:solidFill>
                  <a:schemeClr val="tx1"/>
                </a:solidFill>
                <a:latin typeface="Arial" charset="0"/>
              </a:rPr>
              <a:t> the church to reach the lost (Eph. 4:11)</a:t>
            </a:r>
            <a:endParaRPr lang="en-US" sz="3200">
              <a:solidFill>
                <a:srgbClr val="FFFFFF"/>
              </a:solidFill>
              <a:latin typeface="Arial" charset="0"/>
            </a:endParaRPr>
          </a:p>
        </p:txBody>
      </p:sp>
      <p:pic>
        <p:nvPicPr>
          <p:cNvPr id="225284" name="Picture 4" descr="Dave Newslett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1752600"/>
            <a:ext cx="2865438" cy="3733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25285" name="Rectangle 5"/>
          <p:cNvSpPr>
            <a:spLocks noChangeArrowheads="1"/>
          </p:cNvSpPr>
          <p:nvPr/>
        </p:nvSpPr>
        <p:spPr bwMode="auto">
          <a:xfrm>
            <a:off x="1219200" y="4495800"/>
            <a:ext cx="74676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spcBef>
                <a:spcPct val="20000"/>
              </a:spcBef>
            </a:pPr>
            <a:r>
              <a:rPr lang="en-US" sz="3800" b="1"/>
              <a:t>Dr Dave Geisler</a:t>
            </a:r>
            <a:br>
              <a:rPr lang="en-US" sz="3800" b="1"/>
            </a:br>
            <a:r>
              <a:rPr lang="en-US" sz="3800" b="1"/>
              <a:t>President</a:t>
            </a:r>
            <a:br>
              <a:rPr lang="en-US" sz="3800" b="1"/>
            </a:br>
            <a:r>
              <a:rPr lang="en-US" sz="3800" b="1"/>
              <a:t>Meekness &amp; Truth Ministries</a:t>
            </a:r>
            <a:br>
              <a:rPr lang="en-US" sz="3800" b="1"/>
            </a:br>
            <a:endParaRPr lang="en-US" sz="3400" b="1">
              <a:solidFill>
                <a:srgbClr val="FFFFFF"/>
              </a:solidFill>
            </a:endParaRPr>
          </a:p>
        </p:txBody>
      </p:sp>
      <p:sp>
        <p:nvSpPr>
          <p:cNvPr id="6"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Q38</a:t>
            </a:r>
          </a:p>
          <a:p>
            <a:pPr eaLnBrk="1" hangingPunct="1">
              <a:defRPr/>
            </a:pPr>
            <a:r>
              <a:rPr lang="en-US" b="1" dirty="0">
                <a:solidFill>
                  <a:srgbClr val="FFFFFF"/>
                </a:solidFill>
                <a:effectLst>
                  <a:glow rad="177800">
                    <a:schemeClr val="tx1"/>
                  </a:glow>
                </a:effectLst>
                <a:latin typeface="Arial"/>
                <a:cs typeface="Arial"/>
              </a:rPr>
              <a:t>Q47</a:t>
            </a:r>
          </a:p>
          <a:p>
            <a:pPr eaLnBrk="1" hangingPunct="1">
              <a:defRPr/>
            </a:pPr>
            <a:r>
              <a:rPr lang="en-US" b="1" dirty="0">
                <a:solidFill>
                  <a:srgbClr val="FFFFFF"/>
                </a:solidFill>
                <a:effectLst>
                  <a:glow rad="177800">
                    <a:schemeClr val="tx1"/>
                  </a:glow>
                </a:effectLst>
                <a:latin typeface="Arial"/>
                <a:cs typeface="Arial"/>
              </a:rPr>
              <a:t>Q56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dissolve">
                                      <p:cBhvr>
                                        <p:cTn id="7" dur="500"/>
                                        <p:tgtEl>
                                          <p:spTgt spid="2252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5285">
                                            <p:txEl>
                                              <p:pRg st="0" end="0"/>
                                            </p:txEl>
                                          </p:spTgt>
                                        </p:tgtEl>
                                        <p:attrNameLst>
                                          <p:attrName>style.visibility</p:attrName>
                                        </p:attrNameLst>
                                      </p:cBhvr>
                                      <p:to>
                                        <p:strVal val="visible"/>
                                      </p:to>
                                    </p:set>
                                    <p:animEffect transition="in" filter="dissolve">
                                      <p:cBhvr>
                                        <p:cTn id="11" dur="500"/>
                                        <p:tgtEl>
                                          <p:spTgt spid="2252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en-US">
                <a:latin typeface="Arial" charset="0"/>
              </a:rPr>
              <a:t>Many Fear Evangelism!</a:t>
            </a:r>
          </a:p>
        </p:txBody>
      </p:sp>
      <p:sp>
        <p:nvSpPr>
          <p:cNvPr id="418819" name="Text Box 8"/>
          <p:cNvSpPr txBox="1">
            <a:spLocks noChangeArrowheads="1"/>
          </p:cNvSpPr>
          <p:nvPr/>
        </p:nvSpPr>
        <p:spPr bwMode="auto">
          <a:xfrm>
            <a:off x="34925" y="4751388"/>
            <a:ext cx="8569325" cy="20621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i="1">
                <a:solidFill>
                  <a:srgbClr val="000000"/>
                </a:solidFill>
              </a:rPr>
              <a:t>"When I was a kid I would go up to someone</a:t>
            </a:r>
            <a:r>
              <a:rPr lang="fr-FR" sz="3200" b="1" i="1">
                <a:solidFill>
                  <a:srgbClr val="000000"/>
                </a:solidFill>
              </a:rPr>
              <a:t>'</a:t>
            </a:r>
            <a:r>
              <a:rPr lang="en-US" sz="3200" b="1" i="1">
                <a:solidFill>
                  <a:srgbClr val="000000"/>
                </a:solidFill>
              </a:rPr>
              <a:t>s porch, ring the doorbell, and run like the dickens.  I still do it, except now our church calls it </a:t>
            </a:r>
            <a:r>
              <a:rPr lang="fr-FR" sz="3200" b="1" i="1">
                <a:solidFill>
                  <a:srgbClr val="000000"/>
                </a:solidFill>
              </a:rPr>
              <a:t>'</a:t>
            </a:r>
            <a:r>
              <a:rPr lang="en-US" sz="3200" b="1" i="1">
                <a:solidFill>
                  <a:srgbClr val="000000"/>
                </a:solidFill>
              </a:rPr>
              <a:t>outreach training.</a:t>
            </a:r>
            <a:r>
              <a:rPr lang="fr-FR" sz="3200" b="1" i="1">
                <a:solidFill>
                  <a:srgbClr val="000000"/>
                </a:solidFill>
              </a:rPr>
              <a:t>'</a:t>
            </a:r>
            <a:r>
              <a:rPr lang="en-US" sz="3200" b="1" i="1">
                <a:solidFill>
                  <a:srgbClr val="000000"/>
                </a:solidFill>
              </a:rPr>
              <a:t>"</a:t>
            </a:r>
          </a:p>
        </p:txBody>
      </p:sp>
      <p:sp>
        <p:nvSpPr>
          <p:cNvPr id="5" name="Text Box 4"/>
          <p:cNvSpPr txBox="1">
            <a:spLocks noChangeArrowheads="1"/>
          </p:cNvSpPr>
          <p:nvPr/>
        </p:nvSpPr>
        <p:spPr bwMode="auto">
          <a:xfrm>
            <a:off x="8282508" y="-31328"/>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Q65</a:t>
            </a:r>
          </a:p>
          <a:p>
            <a:pPr eaLnBrk="1" hangingPunct="1">
              <a:defRPr/>
            </a:pPr>
            <a:r>
              <a:rPr lang="en-US" b="1" dirty="0">
                <a:solidFill>
                  <a:srgbClr val="FFFFFF"/>
                </a:solidFill>
                <a:effectLst>
                  <a:glow rad="177800">
                    <a:schemeClr val="tx1"/>
                  </a:glow>
                </a:effectLst>
                <a:latin typeface="Arial"/>
                <a:cs typeface="Arial"/>
              </a:rPr>
              <a:t>Q74</a:t>
            </a:r>
          </a:p>
          <a:p>
            <a:pPr eaLnBrk="1" hangingPunct="1">
              <a:defRPr/>
            </a:pPr>
            <a:r>
              <a:rPr lang="en-US" b="1" dirty="0">
                <a:solidFill>
                  <a:srgbClr val="FFFFFF"/>
                </a:solidFill>
                <a:effectLst>
                  <a:glow rad="177800">
                    <a:schemeClr val="tx1"/>
                  </a:glow>
                </a:effectLst>
                <a:latin typeface="Arial"/>
                <a:cs typeface="Arial"/>
              </a:rPr>
              <a:t>Q83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ChangeArrowheads="1"/>
          </p:cNvSpPr>
          <p:nvPr>
            <p:ph type="title" idx="4294967295"/>
          </p:nvPr>
        </p:nvSpPr>
        <p:spPr/>
        <p:txBody>
          <a:bodyPr/>
          <a:lstStyle/>
          <a:p>
            <a:pPr eaLnBrk="1" hangingPunct="1"/>
            <a:r>
              <a:rPr lang="en-US" sz="6600">
                <a:latin typeface="Arial" charset="0"/>
              </a:rPr>
              <a:t>Pastor-Teachers</a:t>
            </a:r>
            <a:endParaRPr lang="en-US">
              <a:latin typeface="Arial" charset="0"/>
            </a:endParaRPr>
          </a:p>
        </p:txBody>
      </p:sp>
      <p:pic>
        <p:nvPicPr>
          <p:cNvPr id="420866" name="Picture 3" descr="stanley_toussa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57400"/>
            <a:ext cx="2160588"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0867" name="Picture 4" descr="pastorderek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2019300"/>
            <a:ext cx="26130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1" name="Text Box 5"/>
          <p:cNvSpPr txBox="1">
            <a:spLocks noChangeArrowheads="1"/>
          </p:cNvSpPr>
          <p:nvPr/>
        </p:nvSpPr>
        <p:spPr bwMode="auto">
          <a:xfrm>
            <a:off x="8377238"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52</a:t>
            </a:r>
            <a:endParaRPr lang="en-US" b="1" i="1">
              <a:solidFill>
                <a:schemeClr val="bg1"/>
              </a:solidFill>
              <a:latin typeface="Times New Roman" charset="0"/>
            </a:endParaRPr>
          </a:p>
        </p:txBody>
      </p:sp>
      <p:sp>
        <p:nvSpPr>
          <p:cNvPr id="420869" name="Text Box 6"/>
          <p:cNvSpPr txBox="1">
            <a:spLocks noChangeArrowheads="1"/>
          </p:cNvSpPr>
          <p:nvPr/>
        </p:nvSpPr>
        <p:spPr bwMode="auto">
          <a:xfrm>
            <a:off x="685800" y="5257800"/>
            <a:ext cx="794067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chemeClr val="bg1"/>
                </a:solidFill>
              </a:rPr>
              <a:t>Too often we think only of those with the </a:t>
            </a:r>
            <a:r>
              <a:rPr lang="en-US" sz="3200" b="1" i="1">
                <a:solidFill>
                  <a:schemeClr val="bg1"/>
                </a:solidFill>
              </a:rPr>
              <a:t>position</a:t>
            </a:r>
            <a:r>
              <a:rPr lang="en-US" sz="3200" b="1">
                <a:solidFill>
                  <a:schemeClr val="bg1"/>
                </a:solidFill>
              </a:rPr>
              <a:t> of pastor-teacher</a:t>
            </a: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Q3</a:t>
            </a:r>
          </a:p>
          <a:p>
            <a:pPr eaLnBrk="1" hangingPunct="1">
              <a:defRPr/>
            </a:pPr>
            <a:r>
              <a:rPr lang="en-US" b="1" dirty="0">
                <a:solidFill>
                  <a:srgbClr val="FFFFFF"/>
                </a:solidFill>
                <a:effectLst>
                  <a:glow rad="177800">
                    <a:schemeClr val="tx1"/>
                  </a:glow>
                </a:effectLst>
                <a:latin typeface="Arial"/>
                <a:cs typeface="Arial"/>
              </a:rPr>
              <a:t>Q12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ChangeArrowheads="1"/>
          </p:cNvSpPr>
          <p:nvPr>
            <p:ph type="title" idx="4294967295"/>
          </p:nvPr>
        </p:nvSpPr>
        <p:spPr>
          <a:xfrm>
            <a:off x="685800" y="381000"/>
            <a:ext cx="7772400" cy="1143000"/>
          </a:xfrm>
        </p:spPr>
        <p:txBody>
          <a:bodyPr/>
          <a:lstStyle/>
          <a:p>
            <a:pPr eaLnBrk="1" hangingPunct="1"/>
            <a:r>
              <a:rPr lang="en-US">
                <a:latin typeface="Arial" charset="0"/>
              </a:rPr>
              <a:t>Christ is the Good Shepherd</a:t>
            </a:r>
          </a:p>
        </p:txBody>
      </p:sp>
      <p:pic>
        <p:nvPicPr>
          <p:cNvPr id="422914" name="Picture 3" descr="Christ - The Good Shepherd - Simon Dew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0175" y="1524000"/>
            <a:ext cx="380365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Q21</a:t>
            </a:r>
          </a:p>
          <a:p>
            <a:pPr eaLnBrk="1" hangingPunct="1">
              <a:defRPr/>
            </a:pPr>
            <a:r>
              <a:rPr lang="en-US" b="1" dirty="0">
                <a:solidFill>
                  <a:srgbClr val="FFFFFF"/>
                </a:solidFill>
                <a:effectLst>
                  <a:glow rad="177800">
                    <a:schemeClr val="tx1"/>
                  </a:glow>
                </a:effectLst>
                <a:latin typeface="Arial"/>
                <a:cs typeface="Arial"/>
              </a:rPr>
              <a:t>Q30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838200"/>
            <a:ext cx="7772400" cy="1371600"/>
          </a:xfrm>
          <a:effectLst>
            <a:outerShdw blurRad="63500" dist="35921" dir="2700000" algn="ctr" rotWithShape="0">
              <a:schemeClr val="tx1">
                <a:alpha val="74998"/>
              </a:schemeClr>
            </a:outerShdw>
          </a:effectLst>
        </p:spPr>
        <p:txBody>
          <a:bodyPr/>
          <a:lstStyle/>
          <a:p>
            <a:pPr eaLnBrk="1" hangingPunct="1">
              <a:defRPr/>
            </a:pPr>
            <a:r>
              <a:rPr lang="en-US" sz="5400">
                <a:latin typeface="Copperplate Gothic Light" charset="0"/>
              </a:rPr>
              <a:t>The Dual Gift</a:t>
            </a:r>
            <a:endParaRPr lang="en-US">
              <a:latin typeface="Copperplate Gothic Light" charset="0"/>
            </a:endParaRPr>
          </a:p>
        </p:txBody>
      </p:sp>
      <p:sp>
        <p:nvSpPr>
          <p:cNvPr id="233475" name="Text Box 3"/>
          <p:cNvSpPr txBox="1">
            <a:spLocks noChangeArrowheads="1"/>
          </p:cNvSpPr>
          <p:nvPr/>
        </p:nvSpPr>
        <p:spPr bwMode="auto">
          <a:xfrm>
            <a:off x="0" y="2209800"/>
            <a:ext cx="9144000" cy="2838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tabLst>
                <a:tab pos="450850" algn="l"/>
              </a:tabLst>
              <a:defRPr/>
            </a:pPr>
            <a:r>
              <a:rPr lang="en-US" sz="3600" b="1">
                <a:solidFill>
                  <a:schemeClr val="bg1"/>
                </a:solidFill>
                <a:ea typeface="ＭＳ Ｐゴシック" charset="-128"/>
                <a:cs typeface="ＭＳ Ｐゴシック" charset="-128"/>
              </a:rPr>
              <a:t>And He gave</a:t>
            </a:r>
          </a:p>
          <a:p>
            <a:pPr>
              <a:tabLst>
                <a:tab pos="450850" algn="l"/>
              </a:tabLst>
              <a:defRPr/>
            </a:pPr>
            <a:r>
              <a:rPr lang="en-US" sz="3600" b="1">
                <a:solidFill>
                  <a:schemeClr val="bg1"/>
                </a:solidFill>
                <a:ea typeface="ＭＳ Ｐゴシック" charset="-128"/>
                <a:cs typeface="ＭＳ Ｐゴシック" charset="-128"/>
              </a:rPr>
              <a:t>some, apostles; </a:t>
            </a:r>
            <a:br>
              <a:rPr lang="en-US" sz="3600" b="1">
                <a:solidFill>
                  <a:schemeClr val="bg1"/>
                </a:solidFill>
                <a:ea typeface="ＭＳ Ｐゴシック" charset="-128"/>
                <a:cs typeface="ＭＳ Ｐゴシック" charset="-128"/>
              </a:rPr>
            </a:br>
            <a:r>
              <a:rPr lang="en-US" sz="3600" b="1">
                <a:solidFill>
                  <a:schemeClr val="bg1"/>
                </a:solidFill>
                <a:ea typeface="ＭＳ Ｐゴシック" charset="-128"/>
                <a:cs typeface="ＭＳ Ｐゴシック" charset="-128"/>
              </a:rPr>
              <a:t>and (</a:t>
            </a:r>
            <a:r>
              <a:rPr lang="en-US" sz="3600" b="1">
                <a:solidFill>
                  <a:schemeClr val="bg1"/>
                </a:solidFill>
                <a:latin typeface="Bwgrkl" charset="0"/>
                <a:ea typeface="ＭＳ Ｐゴシック" charset="-128"/>
                <a:cs typeface="ＭＳ Ｐゴシック" charset="-128"/>
              </a:rPr>
              <a:t>de</a:t>
            </a:r>
            <a:r>
              <a:rPr lang="en-US" sz="3600" b="1">
                <a:solidFill>
                  <a:schemeClr val="bg1"/>
                </a:solidFill>
                <a:ea typeface="ＭＳ Ｐゴシック" charset="-128"/>
                <a:cs typeface="ＭＳ Ｐゴシック" charset="-128"/>
              </a:rPr>
              <a:t>) some, prophets; </a:t>
            </a:r>
            <a:br>
              <a:rPr lang="en-US" sz="3600" b="1">
                <a:solidFill>
                  <a:schemeClr val="bg1"/>
                </a:solidFill>
                <a:ea typeface="ＭＳ Ｐゴシック" charset="-128"/>
                <a:cs typeface="ＭＳ Ｐゴシック" charset="-128"/>
              </a:rPr>
            </a:br>
            <a:r>
              <a:rPr lang="en-US" sz="3600" b="1">
                <a:solidFill>
                  <a:schemeClr val="bg1"/>
                </a:solidFill>
                <a:ea typeface="ＭＳ Ｐゴシック" charset="-128"/>
                <a:cs typeface="ＭＳ Ｐゴシック" charset="-128"/>
              </a:rPr>
              <a:t>and (</a:t>
            </a:r>
            <a:r>
              <a:rPr lang="en-US" sz="3600" b="1">
                <a:solidFill>
                  <a:schemeClr val="bg1"/>
                </a:solidFill>
                <a:latin typeface="Bwgrkl" charset="0"/>
                <a:ea typeface="ＭＳ Ｐゴシック" charset="-128"/>
                <a:cs typeface="ＭＳ Ｐゴシック" charset="-128"/>
              </a:rPr>
              <a:t>de</a:t>
            </a:r>
            <a:r>
              <a:rPr lang="en-US" sz="3600" b="1">
                <a:solidFill>
                  <a:schemeClr val="bg1"/>
                </a:solidFill>
                <a:ea typeface="ＭＳ Ｐゴシック" charset="-128"/>
                <a:cs typeface="ＭＳ Ｐゴシック" charset="-128"/>
              </a:rPr>
              <a:t>) some, evangelists; </a:t>
            </a:r>
            <a:endParaRPr lang="en-US" sz="1800">
              <a:ea typeface="ＭＳ Ｐゴシック" charset="-128"/>
              <a:cs typeface="ＭＳ Ｐゴシック" charset="-128"/>
            </a:endParaRPr>
          </a:p>
          <a:p>
            <a:pPr>
              <a:tabLst>
                <a:tab pos="450850" algn="l"/>
              </a:tabLst>
              <a:defRPr/>
            </a:pPr>
            <a:r>
              <a:rPr lang="en-US" sz="3600" b="1">
                <a:solidFill>
                  <a:schemeClr val="bg1"/>
                </a:solidFill>
                <a:ea typeface="ＭＳ Ｐゴシック" charset="-128"/>
                <a:cs typeface="ＭＳ Ｐゴシック" charset="-128"/>
              </a:rPr>
              <a:t>and (</a:t>
            </a:r>
            <a:r>
              <a:rPr lang="en-US" sz="3600" b="1">
                <a:solidFill>
                  <a:schemeClr val="bg1"/>
                </a:solidFill>
                <a:latin typeface="Bwgrkl" charset="0"/>
                <a:ea typeface="ＭＳ Ｐゴシック" charset="-128"/>
                <a:cs typeface="ＭＳ Ｐゴシック" charset="-128"/>
              </a:rPr>
              <a:t>de</a:t>
            </a:r>
            <a:r>
              <a:rPr lang="en-US" sz="3600" b="1">
                <a:solidFill>
                  <a:schemeClr val="bg1"/>
                </a:solidFill>
                <a:ea typeface="ＭＳ Ｐゴシック" charset="-128"/>
                <a:cs typeface="ＭＳ Ｐゴシック" charset="-128"/>
              </a:rPr>
              <a:t>)</a:t>
            </a:r>
            <a:r>
              <a:rPr lang="en-US" sz="1800">
                <a:ea typeface="ＭＳ Ｐゴシック" charset="-128"/>
                <a:cs typeface="ＭＳ Ｐゴシック" charset="-128"/>
              </a:rPr>
              <a:t> </a:t>
            </a:r>
            <a:r>
              <a:rPr lang="en-US" sz="3600" b="1">
                <a:solidFill>
                  <a:schemeClr val="bg1"/>
                </a:solidFill>
                <a:ea typeface="ＭＳ Ｐゴシック" charset="-128"/>
                <a:cs typeface="ＭＳ Ｐゴシック" charset="-128"/>
              </a:rPr>
              <a:t>some, pastors and (</a:t>
            </a:r>
            <a:r>
              <a:rPr lang="en-US" sz="3600" b="1">
                <a:solidFill>
                  <a:schemeClr val="bg1"/>
                </a:solidFill>
                <a:latin typeface="Bwgrkl" charset="0"/>
                <a:ea typeface="ＭＳ Ｐゴシック" charset="-128"/>
                <a:cs typeface="ＭＳ Ｐゴシック" charset="-128"/>
              </a:rPr>
              <a:t>kai,</a:t>
            </a:r>
            <a:r>
              <a:rPr lang="en-US" sz="3600" b="1">
                <a:solidFill>
                  <a:schemeClr val="bg1"/>
                </a:solidFill>
                <a:ea typeface="ＭＳ Ｐゴシック" charset="-128"/>
                <a:cs typeface="ＭＳ Ｐゴシック" charset="-128"/>
              </a:rPr>
              <a:t>) teachers</a:t>
            </a:r>
          </a:p>
        </p:txBody>
      </p:sp>
      <p:sp>
        <p:nvSpPr>
          <p:cNvPr id="233476" name="Oval 4"/>
          <p:cNvSpPr>
            <a:spLocks noChangeArrowheads="1"/>
          </p:cNvSpPr>
          <p:nvPr/>
        </p:nvSpPr>
        <p:spPr bwMode="auto">
          <a:xfrm>
            <a:off x="838200" y="3124200"/>
            <a:ext cx="990600" cy="2743200"/>
          </a:xfrm>
          <a:prstGeom prst="ellipse">
            <a:avLst/>
          </a:prstGeom>
          <a:noFill/>
          <a:ln w="762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3477" name="Oval 5"/>
          <p:cNvSpPr>
            <a:spLocks noChangeArrowheads="1"/>
          </p:cNvSpPr>
          <p:nvPr/>
        </p:nvSpPr>
        <p:spPr bwMode="auto">
          <a:xfrm>
            <a:off x="5943600" y="4114800"/>
            <a:ext cx="990600" cy="1371600"/>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3478" name="Text Box 6"/>
          <p:cNvSpPr txBox="1">
            <a:spLocks noChangeArrowheads="1"/>
          </p:cNvSpPr>
          <p:nvPr/>
        </p:nvSpPr>
        <p:spPr bwMode="auto">
          <a:xfrm>
            <a:off x="2954338" y="4191000"/>
            <a:ext cx="474662"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200" b="1">
                <a:solidFill>
                  <a:srgbClr val="FFFF00"/>
                </a:solidFill>
                <a:latin typeface="Copperplate Gothic Light" charset="0"/>
              </a:rPr>
              <a:t>[</a:t>
            </a:r>
          </a:p>
        </p:txBody>
      </p:sp>
      <p:sp>
        <p:nvSpPr>
          <p:cNvPr id="233479" name="Text Box 7"/>
          <p:cNvSpPr txBox="1">
            <a:spLocks noChangeArrowheads="1"/>
          </p:cNvSpPr>
          <p:nvPr/>
        </p:nvSpPr>
        <p:spPr bwMode="auto">
          <a:xfrm rot="10800000">
            <a:off x="8745538" y="4191000"/>
            <a:ext cx="474662"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200" b="1">
                <a:solidFill>
                  <a:srgbClr val="FFFF00"/>
                </a:solidFill>
                <a:latin typeface="Copperplate Gothic Light"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3476"/>
                                        </p:tgtEl>
                                        <p:attrNameLst>
                                          <p:attrName>style.visibility</p:attrName>
                                        </p:attrNameLst>
                                      </p:cBhvr>
                                      <p:to>
                                        <p:strVal val="visible"/>
                                      </p:to>
                                    </p:set>
                                    <p:anim calcmode="lin" valueType="num">
                                      <p:cBhvr>
                                        <p:cTn id="7" dur="1000" fill="hold"/>
                                        <p:tgtEl>
                                          <p:spTgt spid="233476"/>
                                        </p:tgtEl>
                                        <p:attrNameLst>
                                          <p:attrName>ppt_w</p:attrName>
                                        </p:attrNameLst>
                                      </p:cBhvr>
                                      <p:tavLst>
                                        <p:tav tm="0">
                                          <p:val>
                                            <p:strVal val="#ppt_w*0.70"/>
                                          </p:val>
                                        </p:tav>
                                        <p:tav tm="100000">
                                          <p:val>
                                            <p:strVal val="#ppt_w"/>
                                          </p:val>
                                        </p:tav>
                                      </p:tavLst>
                                    </p:anim>
                                    <p:anim calcmode="lin" valueType="num">
                                      <p:cBhvr>
                                        <p:cTn id="8" dur="1000" fill="hold"/>
                                        <p:tgtEl>
                                          <p:spTgt spid="233476"/>
                                        </p:tgtEl>
                                        <p:attrNameLst>
                                          <p:attrName>ppt_h</p:attrName>
                                        </p:attrNameLst>
                                      </p:cBhvr>
                                      <p:tavLst>
                                        <p:tav tm="0">
                                          <p:val>
                                            <p:strVal val="#ppt_h"/>
                                          </p:val>
                                        </p:tav>
                                        <p:tav tm="100000">
                                          <p:val>
                                            <p:strVal val="#ppt_h"/>
                                          </p:val>
                                        </p:tav>
                                      </p:tavLst>
                                    </p:anim>
                                    <p:animEffect transition="in" filter="fade">
                                      <p:cBhvr>
                                        <p:cTn id="9" dur="1000"/>
                                        <p:tgtEl>
                                          <p:spTgt spid="233476"/>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33477"/>
                                        </p:tgtEl>
                                        <p:attrNameLst>
                                          <p:attrName>style.visibility</p:attrName>
                                        </p:attrNameLst>
                                      </p:cBhvr>
                                      <p:to>
                                        <p:strVal val="visible"/>
                                      </p:to>
                                    </p:set>
                                    <p:anim calcmode="lin" valueType="num">
                                      <p:cBhvr>
                                        <p:cTn id="13" dur="1000" fill="hold"/>
                                        <p:tgtEl>
                                          <p:spTgt spid="233477"/>
                                        </p:tgtEl>
                                        <p:attrNameLst>
                                          <p:attrName>ppt_w</p:attrName>
                                        </p:attrNameLst>
                                      </p:cBhvr>
                                      <p:tavLst>
                                        <p:tav tm="0">
                                          <p:val>
                                            <p:strVal val="#ppt_w*0.70"/>
                                          </p:val>
                                        </p:tav>
                                        <p:tav tm="100000">
                                          <p:val>
                                            <p:strVal val="#ppt_w"/>
                                          </p:val>
                                        </p:tav>
                                      </p:tavLst>
                                    </p:anim>
                                    <p:anim calcmode="lin" valueType="num">
                                      <p:cBhvr>
                                        <p:cTn id="14" dur="1000" fill="hold"/>
                                        <p:tgtEl>
                                          <p:spTgt spid="233477"/>
                                        </p:tgtEl>
                                        <p:attrNameLst>
                                          <p:attrName>ppt_h</p:attrName>
                                        </p:attrNameLst>
                                      </p:cBhvr>
                                      <p:tavLst>
                                        <p:tav tm="0">
                                          <p:val>
                                            <p:strVal val="#ppt_h"/>
                                          </p:val>
                                        </p:tav>
                                        <p:tav tm="100000">
                                          <p:val>
                                            <p:strVal val="#ppt_h"/>
                                          </p:val>
                                        </p:tav>
                                      </p:tavLst>
                                    </p:anim>
                                    <p:animEffect transition="in" filter="fade">
                                      <p:cBhvr>
                                        <p:cTn id="15" dur="1000"/>
                                        <p:tgtEl>
                                          <p:spTgt spid="233477"/>
                                        </p:tgtEl>
                                      </p:cBhvr>
                                    </p:animEffect>
                                  </p:childTnLst>
                                </p:cTn>
                              </p:par>
                            </p:childTnLst>
                          </p:cTn>
                        </p:par>
                        <p:par>
                          <p:cTn id="16" fill="hold" nodeType="afterGroup">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3478"/>
                                        </p:tgtEl>
                                        <p:attrNameLst>
                                          <p:attrName>style.visibility</p:attrName>
                                        </p:attrNameLst>
                                      </p:cBhvr>
                                      <p:to>
                                        <p:strVal val="visible"/>
                                      </p:to>
                                    </p:set>
                                    <p:anim calcmode="lin" valueType="num">
                                      <p:cBhvr additive="base">
                                        <p:cTn id="19" dur="500" fill="hold"/>
                                        <p:tgtEl>
                                          <p:spTgt spid="233478"/>
                                        </p:tgtEl>
                                        <p:attrNameLst>
                                          <p:attrName>ppt_x</p:attrName>
                                        </p:attrNameLst>
                                      </p:cBhvr>
                                      <p:tavLst>
                                        <p:tav tm="0">
                                          <p:val>
                                            <p:strVal val="#ppt_x"/>
                                          </p:val>
                                        </p:tav>
                                        <p:tav tm="100000">
                                          <p:val>
                                            <p:strVal val="#ppt_x"/>
                                          </p:val>
                                        </p:tav>
                                      </p:tavLst>
                                    </p:anim>
                                    <p:anim calcmode="lin" valueType="num">
                                      <p:cBhvr additive="base">
                                        <p:cTn id="20" dur="500" fill="hold"/>
                                        <p:tgtEl>
                                          <p:spTgt spid="233478"/>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233479"/>
                                        </p:tgtEl>
                                        <p:attrNameLst>
                                          <p:attrName>style.visibility</p:attrName>
                                        </p:attrNameLst>
                                      </p:cBhvr>
                                      <p:to>
                                        <p:strVal val="visible"/>
                                      </p:to>
                                    </p:set>
                                    <p:anim calcmode="lin" valueType="num">
                                      <p:cBhvr additive="base">
                                        <p:cTn id="24" dur="500" fill="hold"/>
                                        <p:tgtEl>
                                          <p:spTgt spid="233479"/>
                                        </p:tgtEl>
                                        <p:attrNameLst>
                                          <p:attrName>ppt_x</p:attrName>
                                        </p:attrNameLst>
                                      </p:cBhvr>
                                      <p:tavLst>
                                        <p:tav tm="0">
                                          <p:val>
                                            <p:strVal val="#ppt_x"/>
                                          </p:val>
                                        </p:tav>
                                        <p:tav tm="100000">
                                          <p:val>
                                            <p:strVal val="#ppt_x"/>
                                          </p:val>
                                        </p:tav>
                                      </p:tavLst>
                                    </p:anim>
                                    <p:anim calcmode="lin" valueType="num">
                                      <p:cBhvr additive="base">
                                        <p:cTn id="25" dur="500" fill="hold"/>
                                        <p:tgtEl>
                                          <p:spTgt spid="23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P spid="233477" grpId="0" animBg="1"/>
      <p:bldP spid="233478" grpId="0"/>
      <p:bldP spid="2334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p:txBody>
          <a:bodyPr/>
          <a:lstStyle/>
          <a:p>
            <a:pPr eaLnBrk="1" hangingPunct="1"/>
            <a:r>
              <a:rPr lang="en-US" sz="4400" b="0">
                <a:latin typeface="Arial" charset="0"/>
              </a:rPr>
              <a:t>Made from WTC</a:t>
            </a:r>
            <a:endParaRPr lang="en-US">
              <a:latin typeface="Arial" charset="0"/>
            </a:endParaRPr>
          </a:p>
        </p:txBody>
      </p:sp>
      <p:pic>
        <p:nvPicPr>
          <p:cNvPr id="357378" name="Picture 3" descr="image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7010"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542925"/>
            <a:ext cx="4578350"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4" name="Text Box 4"/>
          <p:cNvSpPr txBox="1">
            <a:spLocks noChangeArrowheads="1"/>
          </p:cNvSpPr>
          <p:nvPr/>
        </p:nvSpPr>
        <p:spPr bwMode="auto">
          <a:xfrm>
            <a:off x="304800" y="120332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Pastor</a:t>
            </a:r>
            <a:endParaRPr lang="en-US" sz="3200" b="1" i="1" u="sng">
              <a:solidFill>
                <a:schemeClr val="bg1"/>
              </a:solidFill>
              <a:latin typeface="Times New Roman" charset="0"/>
            </a:endParaRPr>
          </a:p>
        </p:txBody>
      </p:sp>
      <p:sp>
        <p:nvSpPr>
          <p:cNvPr id="235525"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en-US">
                <a:ea typeface="+mj-ea"/>
                <a:cs typeface="+mj-cs"/>
              </a:rPr>
              <a:t>The Only “Dual” Gift</a:t>
            </a:r>
          </a:p>
        </p:txBody>
      </p:sp>
      <p:sp>
        <p:nvSpPr>
          <p:cNvPr id="235526" name="Text Box 6"/>
          <p:cNvSpPr txBox="1">
            <a:spLocks noChangeArrowheads="1"/>
          </p:cNvSpPr>
          <p:nvPr/>
        </p:nvSpPr>
        <p:spPr bwMode="auto">
          <a:xfrm>
            <a:off x="4800600" y="120332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Teacher</a:t>
            </a:r>
            <a:endParaRPr lang="en-US" sz="3200" b="1" i="1" u="sng">
              <a:solidFill>
                <a:schemeClr val="bg1"/>
              </a:solidFill>
              <a:latin typeface="Times New Roman" charset="0"/>
            </a:endParaRPr>
          </a:p>
        </p:txBody>
      </p:sp>
      <p:sp>
        <p:nvSpPr>
          <p:cNvPr id="235527" name="Text Box 7"/>
          <p:cNvSpPr txBox="1">
            <a:spLocks noChangeArrowheads="1"/>
          </p:cNvSpPr>
          <p:nvPr/>
        </p:nvSpPr>
        <p:spPr bwMode="auto">
          <a:xfrm>
            <a:off x="304800" y="22098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Protection</a:t>
            </a:r>
            <a:endParaRPr lang="en-US" sz="2800" b="1" i="1">
              <a:solidFill>
                <a:schemeClr val="bg1"/>
              </a:solidFill>
              <a:latin typeface="Times New Roman" charset="0"/>
            </a:endParaRPr>
          </a:p>
        </p:txBody>
      </p:sp>
      <p:sp>
        <p:nvSpPr>
          <p:cNvPr id="235528" name="Text Box 8"/>
          <p:cNvSpPr txBox="1">
            <a:spLocks noChangeArrowheads="1"/>
          </p:cNvSpPr>
          <p:nvPr/>
        </p:nvSpPr>
        <p:spPr bwMode="auto">
          <a:xfrm>
            <a:off x="4800600" y="22098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Study</a:t>
            </a:r>
            <a:endParaRPr lang="en-US" sz="2800" b="1" i="1">
              <a:solidFill>
                <a:schemeClr val="bg1"/>
              </a:solidFill>
              <a:latin typeface="Times New Roman" charset="0"/>
            </a:endParaRPr>
          </a:p>
        </p:txBody>
      </p:sp>
      <p:sp>
        <p:nvSpPr>
          <p:cNvPr id="235529" name="Text Box 9"/>
          <p:cNvSpPr txBox="1">
            <a:spLocks noChangeArrowheads="1"/>
          </p:cNvSpPr>
          <p:nvPr/>
        </p:nvSpPr>
        <p:spPr bwMode="auto">
          <a:xfrm>
            <a:off x="304800" y="32004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Discipline</a:t>
            </a:r>
            <a:endParaRPr lang="en-US" sz="2800" b="1" i="1">
              <a:solidFill>
                <a:schemeClr val="bg1"/>
              </a:solidFill>
              <a:latin typeface="Times New Roman" charset="0"/>
            </a:endParaRPr>
          </a:p>
        </p:txBody>
      </p:sp>
      <p:sp>
        <p:nvSpPr>
          <p:cNvPr id="235530" name="Text Box 10"/>
          <p:cNvSpPr txBox="1">
            <a:spLocks noChangeArrowheads="1"/>
          </p:cNvSpPr>
          <p:nvPr/>
        </p:nvSpPr>
        <p:spPr bwMode="auto">
          <a:xfrm>
            <a:off x="4800600" y="32004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Instruction</a:t>
            </a:r>
            <a:endParaRPr lang="en-US" sz="2800" b="1" i="1">
              <a:solidFill>
                <a:schemeClr val="bg1"/>
              </a:solidFill>
              <a:latin typeface="Times New Roman" charset="0"/>
            </a:endParaRPr>
          </a:p>
        </p:txBody>
      </p:sp>
      <p:sp>
        <p:nvSpPr>
          <p:cNvPr id="235531" name="Text Box 11"/>
          <p:cNvSpPr txBox="1">
            <a:spLocks noChangeArrowheads="1"/>
          </p:cNvSpPr>
          <p:nvPr/>
        </p:nvSpPr>
        <p:spPr bwMode="auto">
          <a:xfrm>
            <a:off x="304800" y="41910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Leading</a:t>
            </a:r>
            <a:endParaRPr lang="en-US" sz="2800" b="1" i="1">
              <a:solidFill>
                <a:schemeClr val="bg1"/>
              </a:solidFill>
              <a:latin typeface="Times New Roman" charset="0"/>
            </a:endParaRPr>
          </a:p>
        </p:txBody>
      </p:sp>
      <p:sp>
        <p:nvSpPr>
          <p:cNvPr id="235532" name="Text Box 12"/>
          <p:cNvSpPr txBox="1">
            <a:spLocks noChangeArrowheads="1"/>
          </p:cNvSpPr>
          <p:nvPr/>
        </p:nvSpPr>
        <p:spPr bwMode="auto">
          <a:xfrm>
            <a:off x="4800600" y="41910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Applying</a:t>
            </a:r>
            <a:endParaRPr lang="en-US" sz="2800" b="1" i="1">
              <a:solidFill>
                <a:schemeClr val="bg1"/>
              </a:solidFill>
              <a:latin typeface="Times New Roman" charset="0"/>
            </a:endParaRPr>
          </a:p>
        </p:txBody>
      </p:sp>
      <p:sp>
        <p:nvSpPr>
          <p:cNvPr id="235533" name="Text Box 13"/>
          <p:cNvSpPr txBox="1">
            <a:spLocks noChangeArrowheads="1"/>
          </p:cNvSpPr>
          <p:nvPr/>
        </p:nvSpPr>
        <p:spPr bwMode="auto">
          <a:xfrm>
            <a:off x="304800" y="5181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Caring</a:t>
            </a:r>
            <a:endParaRPr lang="en-US" sz="2800" b="1" i="1">
              <a:solidFill>
                <a:schemeClr val="bg1"/>
              </a:solidFill>
              <a:latin typeface="Times New Roman" charset="0"/>
            </a:endParaRPr>
          </a:p>
        </p:txBody>
      </p:sp>
      <p:sp>
        <p:nvSpPr>
          <p:cNvPr id="235534" name="Text Box 14"/>
          <p:cNvSpPr txBox="1">
            <a:spLocks noChangeArrowheads="1"/>
          </p:cNvSpPr>
          <p:nvPr/>
        </p:nvSpPr>
        <p:spPr bwMode="auto">
          <a:xfrm>
            <a:off x="4800600" y="51816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Warning</a:t>
            </a:r>
            <a:endParaRPr lang="en-US" sz="2800" b="1" i="1">
              <a:solidFill>
                <a:schemeClr val="bg1"/>
              </a:solidFill>
              <a:latin typeface="Times New Roman" charset="0"/>
            </a:endParaRPr>
          </a:p>
        </p:txBody>
      </p:sp>
      <p:sp>
        <p:nvSpPr>
          <p:cNvPr id="235535" name="Text Box 15"/>
          <p:cNvSpPr txBox="1">
            <a:spLocks noChangeArrowheads="1"/>
          </p:cNvSpPr>
          <p:nvPr/>
        </p:nvSpPr>
        <p:spPr bwMode="auto">
          <a:xfrm>
            <a:off x="8382000"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52</a:t>
            </a:r>
            <a:endParaRPr lang="en-US" b="1" i="1">
              <a:solidFill>
                <a:schemeClr val="bg1"/>
              </a:solidFill>
              <a:latin typeface="Times New Roman" charset="0"/>
            </a:endParaRPr>
          </a:p>
        </p:txBody>
      </p:sp>
      <p:sp>
        <p:nvSpPr>
          <p:cNvPr id="16" name="Text Box 4"/>
          <p:cNvSpPr txBox="1">
            <a:spLocks noChangeArrowheads="1"/>
          </p:cNvSpPr>
          <p:nvPr/>
        </p:nvSpPr>
        <p:spPr bwMode="auto">
          <a:xfrm>
            <a:off x="3526160" y="220486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Q39</a:t>
            </a:r>
          </a:p>
        </p:txBody>
      </p:sp>
      <p:sp>
        <p:nvSpPr>
          <p:cNvPr id="17" name="Text Box 4"/>
          <p:cNvSpPr txBox="1">
            <a:spLocks noChangeArrowheads="1"/>
          </p:cNvSpPr>
          <p:nvPr/>
        </p:nvSpPr>
        <p:spPr bwMode="auto">
          <a:xfrm>
            <a:off x="3526160" y="422108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Q48</a:t>
            </a:r>
          </a:p>
        </p:txBody>
      </p:sp>
      <p:sp>
        <p:nvSpPr>
          <p:cNvPr id="18" name="Text Box 4"/>
          <p:cNvSpPr txBox="1">
            <a:spLocks noChangeArrowheads="1"/>
          </p:cNvSpPr>
          <p:nvPr/>
        </p:nvSpPr>
        <p:spPr bwMode="auto">
          <a:xfrm>
            <a:off x="3526160" y="32849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Q57</a:t>
            </a:r>
          </a:p>
        </p:txBody>
      </p:sp>
      <p:sp>
        <p:nvSpPr>
          <p:cNvPr id="19" name="Text Box 4"/>
          <p:cNvSpPr txBox="1">
            <a:spLocks noChangeArrowheads="1"/>
          </p:cNvSpPr>
          <p:nvPr/>
        </p:nvSpPr>
        <p:spPr bwMode="auto">
          <a:xfrm>
            <a:off x="3526160" y="530120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Q66</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1000" fill="hold"/>
                                        <p:tgtEl>
                                          <p:spTgt spid="235527"/>
                                        </p:tgtEl>
                                        <p:attrNameLst>
                                          <p:attrName>ppt_w</p:attrName>
                                        </p:attrNameLst>
                                      </p:cBhvr>
                                      <p:tavLst>
                                        <p:tav tm="0">
                                          <p:val>
                                            <p:fltVal val="0"/>
                                          </p:val>
                                        </p:tav>
                                        <p:tav tm="100000">
                                          <p:val>
                                            <p:strVal val="#ppt_w"/>
                                          </p:val>
                                        </p:tav>
                                      </p:tavLst>
                                    </p:anim>
                                    <p:anim calcmode="lin" valueType="num">
                                      <p:cBhvr>
                                        <p:cTn id="8" dur="1000" fill="hold"/>
                                        <p:tgtEl>
                                          <p:spTgt spid="235527"/>
                                        </p:tgtEl>
                                        <p:attrNameLst>
                                          <p:attrName>ppt_h</p:attrName>
                                        </p:attrNameLst>
                                      </p:cBhvr>
                                      <p:tavLst>
                                        <p:tav tm="0">
                                          <p:val>
                                            <p:fltVal val="0"/>
                                          </p:val>
                                        </p:tav>
                                        <p:tav tm="100000">
                                          <p:val>
                                            <p:strVal val="#ppt_h"/>
                                          </p:val>
                                        </p:tav>
                                      </p:tavLst>
                                    </p:anim>
                                    <p:anim calcmode="lin" valueType="num">
                                      <p:cBhvr>
                                        <p:cTn id="9" dur="1000" fill="hold"/>
                                        <p:tgtEl>
                                          <p:spTgt spid="235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2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35528"/>
                                        </p:tgtEl>
                                        <p:attrNameLst>
                                          <p:attrName>style.visibility</p:attrName>
                                        </p:attrNameLst>
                                      </p:cBhvr>
                                      <p:to>
                                        <p:strVal val="visible"/>
                                      </p:to>
                                    </p:set>
                                    <p:anim calcmode="lin" valueType="num">
                                      <p:cBhvr>
                                        <p:cTn id="14" dur="1000" fill="hold"/>
                                        <p:tgtEl>
                                          <p:spTgt spid="235528"/>
                                        </p:tgtEl>
                                        <p:attrNameLst>
                                          <p:attrName>ppt_w</p:attrName>
                                        </p:attrNameLst>
                                      </p:cBhvr>
                                      <p:tavLst>
                                        <p:tav tm="0">
                                          <p:val>
                                            <p:fltVal val="0"/>
                                          </p:val>
                                        </p:tav>
                                        <p:tav tm="100000">
                                          <p:val>
                                            <p:strVal val="#ppt_w"/>
                                          </p:val>
                                        </p:tav>
                                      </p:tavLst>
                                    </p:anim>
                                    <p:anim calcmode="lin" valueType="num">
                                      <p:cBhvr>
                                        <p:cTn id="15" dur="1000" fill="hold"/>
                                        <p:tgtEl>
                                          <p:spTgt spid="235528"/>
                                        </p:tgtEl>
                                        <p:attrNameLst>
                                          <p:attrName>ppt_h</p:attrName>
                                        </p:attrNameLst>
                                      </p:cBhvr>
                                      <p:tavLst>
                                        <p:tav tm="0">
                                          <p:val>
                                            <p:fltVal val="0"/>
                                          </p:val>
                                        </p:tav>
                                        <p:tav tm="100000">
                                          <p:val>
                                            <p:strVal val="#ppt_h"/>
                                          </p:val>
                                        </p:tav>
                                      </p:tavLst>
                                    </p:anim>
                                    <p:anim calcmode="lin" valueType="num">
                                      <p:cBhvr>
                                        <p:cTn id="16" dur="1000" fill="hold"/>
                                        <p:tgtEl>
                                          <p:spTgt spid="23552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35528"/>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35529"/>
                                        </p:tgtEl>
                                        <p:attrNameLst>
                                          <p:attrName>style.visibility</p:attrName>
                                        </p:attrNameLst>
                                      </p:cBhvr>
                                      <p:to>
                                        <p:strVal val="visible"/>
                                      </p:to>
                                    </p:set>
                                    <p:anim calcmode="lin" valueType="num">
                                      <p:cBhvr>
                                        <p:cTn id="21" dur="1000" fill="hold"/>
                                        <p:tgtEl>
                                          <p:spTgt spid="235529"/>
                                        </p:tgtEl>
                                        <p:attrNameLst>
                                          <p:attrName>ppt_w</p:attrName>
                                        </p:attrNameLst>
                                      </p:cBhvr>
                                      <p:tavLst>
                                        <p:tav tm="0">
                                          <p:val>
                                            <p:fltVal val="0"/>
                                          </p:val>
                                        </p:tav>
                                        <p:tav tm="100000">
                                          <p:val>
                                            <p:strVal val="#ppt_w"/>
                                          </p:val>
                                        </p:tav>
                                      </p:tavLst>
                                    </p:anim>
                                    <p:anim calcmode="lin" valueType="num">
                                      <p:cBhvr>
                                        <p:cTn id="22" dur="1000" fill="hold"/>
                                        <p:tgtEl>
                                          <p:spTgt spid="235529"/>
                                        </p:tgtEl>
                                        <p:attrNameLst>
                                          <p:attrName>ppt_h</p:attrName>
                                        </p:attrNameLst>
                                      </p:cBhvr>
                                      <p:tavLst>
                                        <p:tav tm="0">
                                          <p:val>
                                            <p:fltVal val="0"/>
                                          </p:val>
                                        </p:tav>
                                        <p:tav tm="100000">
                                          <p:val>
                                            <p:strVal val="#ppt_h"/>
                                          </p:val>
                                        </p:tav>
                                      </p:tavLst>
                                    </p:anim>
                                    <p:anim calcmode="lin" valueType="num">
                                      <p:cBhvr>
                                        <p:cTn id="23" dur="1000" fill="hold"/>
                                        <p:tgtEl>
                                          <p:spTgt spid="23552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35529"/>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235530"/>
                                        </p:tgtEl>
                                        <p:attrNameLst>
                                          <p:attrName>style.visibility</p:attrName>
                                        </p:attrNameLst>
                                      </p:cBhvr>
                                      <p:to>
                                        <p:strVal val="visible"/>
                                      </p:to>
                                    </p:set>
                                    <p:anim calcmode="lin" valueType="num">
                                      <p:cBhvr>
                                        <p:cTn id="28" dur="1000" fill="hold"/>
                                        <p:tgtEl>
                                          <p:spTgt spid="235530"/>
                                        </p:tgtEl>
                                        <p:attrNameLst>
                                          <p:attrName>ppt_w</p:attrName>
                                        </p:attrNameLst>
                                      </p:cBhvr>
                                      <p:tavLst>
                                        <p:tav tm="0">
                                          <p:val>
                                            <p:fltVal val="0"/>
                                          </p:val>
                                        </p:tav>
                                        <p:tav tm="100000">
                                          <p:val>
                                            <p:strVal val="#ppt_w"/>
                                          </p:val>
                                        </p:tav>
                                      </p:tavLst>
                                    </p:anim>
                                    <p:anim calcmode="lin" valueType="num">
                                      <p:cBhvr>
                                        <p:cTn id="29" dur="1000" fill="hold"/>
                                        <p:tgtEl>
                                          <p:spTgt spid="235530"/>
                                        </p:tgtEl>
                                        <p:attrNameLst>
                                          <p:attrName>ppt_h</p:attrName>
                                        </p:attrNameLst>
                                      </p:cBhvr>
                                      <p:tavLst>
                                        <p:tav tm="0">
                                          <p:val>
                                            <p:fltVal val="0"/>
                                          </p:val>
                                        </p:tav>
                                        <p:tav tm="100000">
                                          <p:val>
                                            <p:strVal val="#ppt_h"/>
                                          </p:val>
                                        </p:tav>
                                      </p:tavLst>
                                    </p:anim>
                                    <p:anim calcmode="lin" valueType="num">
                                      <p:cBhvr>
                                        <p:cTn id="30" dur="1000" fill="hold"/>
                                        <p:tgtEl>
                                          <p:spTgt spid="23553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3553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235531"/>
                                        </p:tgtEl>
                                        <p:attrNameLst>
                                          <p:attrName>style.visibility</p:attrName>
                                        </p:attrNameLst>
                                      </p:cBhvr>
                                      <p:to>
                                        <p:strVal val="visible"/>
                                      </p:to>
                                    </p:set>
                                    <p:anim calcmode="lin" valueType="num">
                                      <p:cBhvr>
                                        <p:cTn id="35" dur="1000" fill="hold"/>
                                        <p:tgtEl>
                                          <p:spTgt spid="235531"/>
                                        </p:tgtEl>
                                        <p:attrNameLst>
                                          <p:attrName>ppt_w</p:attrName>
                                        </p:attrNameLst>
                                      </p:cBhvr>
                                      <p:tavLst>
                                        <p:tav tm="0">
                                          <p:val>
                                            <p:fltVal val="0"/>
                                          </p:val>
                                        </p:tav>
                                        <p:tav tm="100000">
                                          <p:val>
                                            <p:strVal val="#ppt_w"/>
                                          </p:val>
                                        </p:tav>
                                      </p:tavLst>
                                    </p:anim>
                                    <p:anim calcmode="lin" valueType="num">
                                      <p:cBhvr>
                                        <p:cTn id="36" dur="1000" fill="hold"/>
                                        <p:tgtEl>
                                          <p:spTgt spid="235531"/>
                                        </p:tgtEl>
                                        <p:attrNameLst>
                                          <p:attrName>ppt_h</p:attrName>
                                        </p:attrNameLst>
                                      </p:cBhvr>
                                      <p:tavLst>
                                        <p:tav tm="0">
                                          <p:val>
                                            <p:fltVal val="0"/>
                                          </p:val>
                                        </p:tav>
                                        <p:tav tm="100000">
                                          <p:val>
                                            <p:strVal val="#ppt_h"/>
                                          </p:val>
                                        </p:tav>
                                      </p:tavLst>
                                    </p:anim>
                                    <p:anim calcmode="lin" valueType="num">
                                      <p:cBhvr>
                                        <p:cTn id="37" dur="1000" fill="hold"/>
                                        <p:tgtEl>
                                          <p:spTgt spid="23553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35531"/>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235532"/>
                                        </p:tgtEl>
                                        <p:attrNameLst>
                                          <p:attrName>style.visibility</p:attrName>
                                        </p:attrNameLst>
                                      </p:cBhvr>
                                      <p:to>
                                        <p:strVal val="visible"/>
                                      </p:to>
                                    </p:set>
                                    <p:anim calcmode="lin" valueType="num">
                                      <p:cBhvr>
                                        <p:cTn id="42" dur="1000" fill="hold"/>
                                        <p:tgtEl>
                                          <p:spTgt spid="235532"/>
                                        </p:tgtEl>
                                        <p:attrNameLst>
                                          <p:attrName>ppt_w</p:attrName>
                                        </p:attrNameLst>
                                      </p:cBhvr>
                                      <p:tavLst>
                                        <p:tav tm="0">
                                          <p:val>
                                            <p:fltVal val="0"/>
                                          </p:val>
                                        </p:tav>
                                        <p:tav tm="100000">
                                          <p:val>
                                            <p:strVal val="#ppt_w"/>
                                          </p:val>
                                        </p:tav>
                                      </p:tavLst>
                                    </p:anim>
                                    <p:anim calcmode="lin" valueType="num">
                                      <p:cBhvr>
                                        <p:cTn id="43" dur="1000" fill="hold"/>
                                        <p:tgtEl>
                                          <p:spTgt spid="235532"/>
                                        </p:tgtEl>
                                        <p:attrNameLst>
                                          <p:attrName>ppt_h</p:attrName>
                                        </p:attrNameLst>
                                      </p:cBhvr>
                                      <p:tavLst>
                                        <p:tav tm="0">
                                          <p:val>
                                            <p:fltVal val="0"/>
                                          </p:val>
                                        </p:tav>
                                        <p:tav tm="100000">
                                          <p:val>
                                            <p:strVal val="#ppt_h"/>
                                          </p:val>
                                        </p:tav>
                                      </p:tavLst>
                                    </p:anim>
                                    <p:anim calcmode="lin" valueType="num">
                                      <p:cBhvr>
                                        <p:cTn id="44" dur="1000" fill="hold"/>
                                        <p:tgtEl>
                                          <p:spTgt spid="23553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3553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235533"/>
                                        </p:tgtEl>
                                        <p:attrNameLst>
                                          <p:attrName>style.visibility</p:attrName>
                                        </p:attrNameLst>
                                      </p:cBhvr>
                                      <p:to>
                                        <p:strVal val="visible"/>
                                      </p:to>
                                    </p:set>
                                    <p:anim calcmode="lin" valueType="num">
                                      <p:cBhvr>
                                        <p:cTn id="49" dur="1000" fill="hold"/>
                                        <p:tgtEl>
                                          <p:spTgt spid="235533"/>
                                        </p:tgtEl>
                                        <p:attrNameLst>
                                          <p:attrName>ppt_w</p:attrName>
                                        </p:attrNameLst>
                                      </p:cBhvr>
                                      <p:tavLst>
                                        <p:tav tm="0">
                                          <p:val>
                                            <p:fltVal val="0"/>
                                          </p:val>
                                        </p:tav>
                                        <p:tav tm="100000">
                                          <p:val>
                                            <p:strVal val="#ppt_w"/>
                                          </p:val>
                                        </p:tav>
                                      </p:tavLst>
                                    </p:anim>
                                    <p:anim calcmode="lin" valueType="num">
                                      <p:cBhvr>
                                        <p:cTn id="50" dur="1000" fill="hold"/>
                                        <p:tgtEl>
                                          <p:spTgt spid="235533"/>
                                        </p:tgtEl>
                                        <p:attrNameLst>
                                          <p:attrName>ppt_h</p:attrName>
                                        </p:attrNameLst>
                                      </p:cBhvr>
                                      <p:tavLst>
                                        <p:tav tm="0">
                                          <p:val>
                                            <p:fltVal val="0"/>
                                          </p:val>
                                        </p:tav>
                                        <p:tav tm="100000">
                                          <p:val>
                                            <p:strVal val="#ppt_h"/>
                                          </p:val>
                                        </p:tav>
                                      </p:tavLst>
                                    </p:anim>
                                    <p:anim calcmode="lin" valueType="num">
                                      <p:cBhvr>
                                        <p:cTn id="51" dur="1000" fill="hold"/>
                                        <p:tgtEl>
                                          <p:spTgt spid="235533"/>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35533"/>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235534"/>
                                        </p:tgtEl>
                                        <p:attrNameLst>
                                          <p:attrName>style.visibility</p:attrName>
                                        </p:attrNameLst>
                                      </p:cBhvr>
                                      <p:to>
                                        <p:strVal val="visible"/>
                                      </p:to>
                                    </p:set>
                                    <p:anim calcmode="lin" valueType="num">
                                      <p:cBhvr>
                                        <p:cTn id="56" dur="1000" fill="hold"/>
                                        <p:tgtEl>
                                          <p:spTgt spid="235534"/>
                                        </p:tgtEl>
                                        <p:attrNameLst>
                                          <p:attrName>ppt_w</p:attrName>
                                        </p:attrNameLst>
                                      </p:cBhvr>
                                      <p:tavLst>
                                        <p:tav tm="0">
                                          <p:val>
                                            <p:fltVal val="0"/>
                                          </p:val>
                                        </p:tav>
                                        <p:tav tm="100000">
                                          <p:val>
                                            <p:strVal val="#ppt_w"/>
                                          </p:val>
                                        </p:tav>
                                      </p:tavLst>
                                    </p:anim>
                                    <p:anim calcmode="lin" valueType="num">
                                      <p:cBhvr>
                                        <p:cTn id="57" dur="1000" fill="hold"/>
                                        <p:tgtEl>
                                          <p:spTgt spid="235534"/>
                                        </p:tgtEl>
                                        <p:attrNameLst>
                                          <p:attrName>ppt_h</p:attrName>
                                        </p:attrNameLst>
                                      </p:cBhvr>
                                      <p:tavLst>
                                        <p:tav tm="0">
                                          <p:val>
                                            <p:fltVal val="0"/>
                                          </p:val>
                                        </p:tav>
                                        <p:tav tm="100000">
                                          <p:val>
                                            <p:strVal val="#ppt_h"/>
                                          </p:val>
                                        </p:tav>
                                      </p:tavLst>
                                    </p:anim>
                                    <p:anim calcmode="lin" valueType="num">
                                      <p:cBhvr>
                                        <p:cTn id="58" dur="1000" fill="hold"/>
                                        <p:tgtEl>
                                          <p:spTgt spid="235534"/>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2355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7" grpId="0"/>
      <p:bldP spid="235528" grpId="0"/>
      <p:bldP spid="235529" grpId="0"/>
      <p:bldP spid="235530" grpId="0"/>
      <p:bldP spid="235531" grpId="0"/>
      <p:bldP spid="235532" grpId="0"/>
      <p:bldP spid="235533" grpId="0"/>
      <p:bldP spid="2355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5715000"/>
            <a:ext cx="9144000" cy="1143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9058" name="Rectangle 3"/>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Toughest Job in the World</a:t>
            </a:r>
          </a:p>
        </p:txBody>
      </p:sp>
      <p:pic>
        <p:nvPicPr>
          <p:cNvPr id="429059" name="Picture 4" descr="PastorRatings"/>
          <p:cNvPicPr>
            <a:picLocks noChangeAspect="1" noChangeArrowheads="1"/>
          </p:cNvPicPr>
          <p:nvPr/>
        </p:nvPicPr>
        <p:blipFill>
          <a:blip r:embed="rId3" cstate="screen">
            <a:extLst>
              <a:ext uri="{28A0092B-C50C-407E-A947-70E740481C1C}">
                <a14:useLocalDpi xmlns:a14="http://schemas.microsoft.com/office/drawing/2010/main"/>
              </a:ext>
            </a:extLst>
          </a:blip>
          <a:srcRect l="8388" b="57184"/>
          <a:stretch>
            <a:fillRect/>
          </a:stretch>
        </p:blipFill>
        <p:spPr bwMode="auto">
          <a:xfrm>
            <a:off x="0" y="0"/>
            <a:ext cx="91440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3" name="Rectangle 5"/>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429061" name="Text Box 6"/>
          <p:cNvSpPr txBox="1">
            <a:spLocks noChangeArrowheads="1"/>
          </p:cNvSpPr>
          <p:nvPr/>
        </p:nvSpPr>
        <p:spPr bwMode="auto">
          <a:xfrm>
            <a:off x="0" y="5029200"/>
            <a:ext cx="4343400" cy="15700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ja-JP" altLang="en-US" b="1"/>
              <a:t>“</a:t>
            </a:r>
            <a:r>
              <a:rPr lang="en-US" altLang="ja-JP" b="1"/>
              <a:t>Of course, feel free anytime to let me know what you think of the job I</a:t>
            </a:r>
            <a:r>
              <a:rPr lang="fr-FR" altLang="ja-JP" b="1"/>
              <a:t>'</a:t>
            </a:r>
            <a:r>
              <a:rPr lang="en-US" altLang="ja-JP" b="1"/>
              <a:t>m doing as your pastor.</a:t>
            </a:r>
            <a:r>
              <a:rPr lang="ja-JP" altLang="en-US" b="1"/>
              <a:t>”</a:t>
            </a:r>
            <a:endParaRPr lang="en-US" b="1"/>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Q75</a:t>
            </a:r>
          </a:p>
          <a:p>
            <a:pPr eaLnBrk="1" hangingPunct="1">
              <a:defRPr/>
            </a:pPr>
            <a:r>
              <a:rPr lang="en-US" b="1" dirty="0">
                <a:solidFill>
                  <a:srgbClr val="FFFFFF"/>
                </a:solidFill>
                <a:effectLst>
                  <a:glow rad="177800">
                    <a:schemeClr val="tx1"/>
                  </a:glow>
                </a:effectLst>
                <a:latin typeface="Arial"/>
                <a:cs typeface="Arial"/>
              </a:rPr>
              <a:t>Q84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237573"/>
                                        </p:tgtEl>
                                        <p:attrNameLst>
                                          <p:attrName>ppt_x</p:attrName>
                                        </p:attrNameLst>
                                      </p:cBhvr>
                                      <p:tavLst>
                                        <p:tav tm="0">
                                          <p:val>
                                            <p:strVal val="ppt_x"/>
                                          </p:val>
                                        </p:tav>
                                        <p:tav tm="100000">
                                          <p:val>
                                            <p:strVal val="ppt_x"/>
                                          </p:val>
                                        </p:tav>
                                      </p:tavLst>
                                    </p:anim>
                                    <p:anim calcmode="lin" valueType="num">
                                      <p:cBhvr additive="base">
                                        <p:cTn id="7" dur="5000"/>
                                        <p:tgtEl>
                                          <p:spTgt spid="237573"/>
                                        </p:tgtEl>
                                        <p:attrNameLst>
                                          <p:attrName>ppt_y</p:attrName>
                                        </p:attrNameLst>
                                      </p:cBhvr>
                                      <p:tavLst>
                                        <p:tav tm="0">
                                          <p:val>
                                            <p:strVal val="ppt_y"/>
                                          </p:val>
                                        </p:tav>
                                        <p:tav tm="100000">
                                          <p:val>
                                            <p:strVal val="1+ppt_h/2"/>
                                          </p:val>
                                        </p:tav>
                                      </p:tavLst>
                                    </p:anim>
                                    <p:set>
                                      <p:cBhvr>
                                        <p:cTn id="8" dur="1" fill="hold">
                                          <p:stCondLst>
                                            <p:cond delay="4999"/>
                                          </p:stCondLst>
                                        </p:cTn>
                                        <p:tgtEl>
                                          <p:spTgt spid="2375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a:defRPr/>
            </a:pPr>
            <a:r>
              <a:rPr lang="en-US" b="1" dirty="0">
                <a:solidFill>
                  <a:schemeClr val="tx1"/>
                </a:solidFill>
                <a:effectLst>
                  <a:glow rad="101600">
                    <a:schemeClr val="bg2">
                      <a:alpha val="75000"/>
                    </a:schemeClr>
                  </a:glow>
                </a:effectLst>
                <a:latin typeface="Arial"/>
                <a:cs typeface="Arial"/>
              </a:rPr>
              <a:t>Ephesians 4</a:t>
            </a:r>
            <a:r>
              <a:rPr lang="en-US" b="1">
                <a:solidFill>
                  <a:schemeClr val="tx1"/>
                </a:solidFill>
                <a:effectLst>
                  <a:glow rad="101600">
                    <a:schemeClr val="bg2">
                      <a:alpha val="75000"/>
                    </a:schemeClr>
                  </a:glow>
                </a:effectLst>
                <a:latin typeface="Arial"/>
                <a:cs typeface="Arial"/>
              </a:rPr>
              <a:t>:11-12</a:t>
            </a:r>
            <a:r>
              <a:rPr lang="en-US" sz="2800" b="1">
                <a:solidFill>
                  <a:schemeClr val="tx1"/>
                </a:solidFill>
                <a:effectLst>
                  <a:glow rad="101600">
                    <a:schemeClr val="bg2">
                      <a:alpha val="75000"/>
                    </a:schemeClr>
                  </a:glow>
                </a:effectLst>
                <a:latin typeface="Arial"/>
                <a:cs typeface="Arial"/>
              </a:rPr>
              <a:t> </a:t>
            </a:r>
            <a:r>
              <a:rPr lang="en-US" sz="2800" b="1" dirty="0">
                <a:solidFill>
                  <a:schemeClr val="tx1"/>
                </a:solidFill>
                <a:effectLst>
                  <a:glow rad="101600">
                    <a:schemeClr val="bg2">
                      <a:alpha val="75000"/>
                    </a:schemeClr>
                  </a:glow>
                </a:effectLst>
                <a:latin typeface="Arial"/>
                <a:cs typeface="Arial"/>
              </a:rPr>
              <a:t>(NIV)</a:t>
            </a:r>
            <a:endParaRPr lang="en-US" b="1" dirty="0">
              <a:solidFill>
                <a:schemeClr val="tx1"/>
              </a:solidFill>
              <a:effectLst>
                <a:glow rad="101600">
                  <a:schemeClr val="bg2">
                    <a:alpha val="75000"/>
                  </a:schemeClr>
                </a:glow>
              </a:effectLst>
              <a:latin typeface="Arial"/>
              <a:cs typeface="Arial"/>
            </a:endParaRPr>
          </a:p>
        </p:txBody>
      </p:sp>
      <p:sp>
        <p:nvSpPr>
          <p:cNvPr id="243715" name="Text Box 3"/>
          <p:cNvSpPr txBox="1">
            <a:spLocks noChangeArrowheads="1"/>
          </p:cNvSpPr>
          <p:nvPr/>
        </p:nvSpPr>
        <p:spPr bwMode="auto">
          <a:xfrm>
            <a:off x="76200" y="1420813"/>
            <a:ext cx="936825"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a:effectLst>
                  <a:glow rad="101600">
                    <a:schemeClr val="bg2">
                      <a:alpha val="75000"/>
                    </a:schemeClr>
                  </a:glow>
                </a:effectLst>
                <a:latin typeface="Arial"/>
                <a:cs typeface="Arial"/>
              </a:rPr>
              <a:t>v. 11 </a:t>
            </a:r>
            <a:br>
              <a:rPr lang="en-US" sz="2800" b="1">
                <a:effectLst>
                  <a:glow rad="101600">
                    <a:schemeClr val="bg2">
                      <a:alpha val="75000"/>
                    </a:schemeClr>
                  </a:glow>
                </a:effectLst>
                <a:latin typeface="Arial"/>
                <a:cs typeface="Arial"/>
              </a:rPr>
            </a:br>
            <a:r>
              <a:rPr lang="en-US" sz="2800" b="1">
                <a:effectLst>
                  <a:glow rad="101600">
                    <a:schemeClr val="bg2">
                      <a:alpha val="75000"/>
                    </a:schemeClr>
                  </a:glow>
                </a:effectLst>
                <a:latin typeface="Arial"/>
                <a:cs typeface="Arial"/>
              </a:rPr>
              <a:t>NIV</a:t>
            </a:r>
            <a:endParaRPr lang="en-US" sz="1400">
              <a:effectLst>
                <a:glow rad="101600">
                  <a:schemeClr val="bg2">
                    <a:alpha val="75000"/>
                  </a:schemeClr>
                </a:glow>
              </a:effectLst>
              <a:latin typeface="Arial"/>
              <a:cs typeface="Arial"/>
            </a:endParaRPr>
          </a:p>
        </p:txBody>
      </p:sp>
      <p:sp>
        <p:nvSpPr>
          <p:cNvPr id="243716" name="Text Box 4"/>
          <p:cNvSpPr txBox="1">
            <a:spLocks noChangeArrowheads="1"/>
          </p:cNvSpPr>
          <p:nvPr/>
        </p:nvSpPr>
        <p:spPr bwMode="auto">
          <a:xfrm>
            <a:off x="1143000" y="1420813"/>
            <a:ext cx="8001000" cy="222726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tabLst>
                <a:tab pos="450850" algn="l"/>
              </a:tabLst>
              <a:defRPr/>
            </a:pPr>
            <a:r>
              <a:rPr lang="en-US" sz="2800" b="1" dirty="0">
                <a:effectLst>
                  <a:glow rad="101600">
                    <a:schemeClr val="bg2">
                      <a:alpha val="75000"/>
                    </a:schemeClr>
                  </a:glow>
                </a:effectLst>
                <a:latin typeface="Arial"/>
                <a:ea typeface="ＭＳ Ｐゴシック" charset="-128"/>
                <a:cs typeface="Arial"/>
              </a:rPr>
              <a:t>It was he who gave</a:t>
            </a:r>
          </a:p>
          <a:p>
            <a:pPr>
              <a:tabLst>
                <a:tab pos="450850" algn="l"/>
              </a:tabLst>
              <a:defRPr/>
            </a:pPr>
            <a:r>
              <a:rPr lang="en-US" sz="2800" b="1" dirty="0">
                <a:effectLst>
                  <a:glow rad="101600">
                    <a:schemeClr val="bg2">
                      <a:alpha val="75000"/>
                    </a:schemeClr>
                  </a:glow>
                </a:effectLst>
                <a:latin typeface="Arial"/>
                <a:ea typeface="ＭＳ Ｐゴシック" charset="-128"/>
                <a:cs typeface="Arial"/>
              </a:rPr>
              <a:t>	some to be apostles, </a:t>
            </a:r>
            <a:br>
              <a:rPr lang="en-US" sz="2800" b="1" dirty="0">
                <a:effectLst>
                  <a:glow rad="101600">
                    <a:schemeClr val="bg2">
                      <a:alpha val="75000"/>
                    </a:schemeClr>
                  </a:glow>
                </a:effectLst>
                <a:latin typeface="Arial"/>
                <a:ea typeface="ＭＳ Ｐゴシック" charset="-128"/>
                <a:cs typeface="Arial"/>
              </a:rPr>
            </a:br>
            <a:r>
              <a:rPr lang="en-US" sz="2800" b="1" dirty="0">
                <a:effectLst>
                  <a:glow rad="101600">
                    <a:schemeClr val="bg2">
                      <a:alpha val="75000"/>
                    </a:schemeClr>
                  </a:glow>
                </a:effectLst>
                <a:latin typeface="Arial"/>
                <a:ea typeface="ＭＳ Ｐゴシック" charset="-128"/>
                <a:cs typeface="Arial"/>
              </a:rPr>
              <a:t>	and some to be prophets, </a:t>
            </a:r>
            <a:br>
              <a:rPr lang="en-US" sz="2800" b="1" dirty="0">
                <a:effectLst>
                  <a:glow rad="101600">
                    <a:schemeClr val="bg2">
                      <a:alpha val="75000"/>
                    </a:schemeClr>
                  </a:glow>
                </a:effectLst>
                <a:latin typeface="Arial"/>
                <a:ea typeface="ＭＳ Ｐゴシック" charset="-128"/>
                <a:cs typeface="Arial"/>
              </a:rPr>
            </a:br>
            <a:r>
              <a:rPr lang="en-US" sz="2800" b="1" dirty="0">
                <a:effectLst>
                  <a:glow rad="101600">
                    <a:schemeClr val="bg2">
                      <a:alpha val="75000"/>
                    </a:schemeClr>
                  </a:glow>
                </a:effectLst>
                <a:latin typeface="Arial"/>
                <a:ea typeface="ＭＳ Ｐゴシック" charset="-128"/>
                <a:cs typeface="Arial"/>
              </a:rPr>
              <a:t>	and some to be evangelists, </a:t>
            </a:r>
            <a:endParaRPr lang="en-US" sz="1400" dirty="0">
              <a:effectLst>
                <a:glow rad="101600">
                  <a:schemeClr val="bg2">
                    <a:alpha val="75000"/>
                  </a:schemeClr>
                </a:glow>
              </a:effectLst>
              <a:latin typeface="Arial"/>
              <a:ea typeface="ＭＳ Ｐゴシック" charset="-128"/>
              <a:cs typeface="Arial"/>
            </a:endParaRPr>
          </a:p>
          <a:p>
            <a:pPr>
              <a:tabLst>
                <a:tab pos="450850" algn="l"/>
              </a:tabLst>
              <a:defRPr/>
            </a:pPr>
            <a:r>
              <a:rPr lang="en-US" sz="1400" dirty="0">
                <a:effectLst>
                  <a:glow rad="101600">
                    <a:schemeClr val="bg2">
                      <a:alpha val="75000"/>
                    </a:schemeClr>
                  </a:glow>
                </a:effectLst>
                <a:latin typeface="Arial"/>
                <a:ea typeface="ＭＳ Ｐゴシック" charset="-128"/>
                <a:cs typeface="Arial"/>
              </a:rPr>
              <a:t>	</a:t>
            </a:r>
            <a:r>
              <a:rPr lang="en-US" sz="2800" b="1" dirty="0">
                <a:effectLst>
                  <a:glow rad="101600">
                    <a:schemeClr val="bg2">
                      <a:alpha val="75000"/>
                    </a:schemeClr>
                  </a:glow>
                </a:effectLst>
                <a:latin typeface="Arial"/>
                <a:ea typeface="ＭＳ Ｐゴシック" charset="-128"/>
                <a:cs typeface="Arial"/>
              </a:rPr>
              <a:t>and some to be pastors and teachers.</a:t>
            </a:r>
          </a:p>
        </p:txBody>
      </p:sp>
      <p:sp>
        <p:nvSpPr>
          <p:cNvPr id="243717" name="Text Box 5"/>
          <p:cNvSpPr txBox="1">
            <a:spLocks noChangeArrowheads="1"/>
          </p:cNvSpPr>
          <p:nvPr/>
        </p:nvSpPr>
        <p:spPr bwMode="auto">
          <a:xfrm>
            <a:off x="0" y="4038600"/>
            <a:ext cx="956637"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a:effectLst>
                  <a:glow rad="101600">
                    <a:schemeClr val="bg2">
                      <a:alpha val="75000"/>
                    </a:schemeClr>
                  </a:glow>
                </a:effectLst>
                <a:latin typeface="Arial"/>
                <a:cs typeface="Arial"/>
              </a:rPr>
              <a:t>v. 12 </a:t>
            </a:r>
            <a:br>
              <a:rPr lang="en-US" sz="2800" b="1">
                <a:effectLst>
                  <a:glow rad="101600">
                    <a:schemeClr val="bg2">
                      <a:alpha val="75000"/>
                    </a:schemeClr>
                  </a:glow>
                </a:effectLst>
                <a:latin typeface="Arial"/>
                <a:cs typeface="Arial"/>
              </a:rPr>
            </a:br>
            <a:r>
              <a:rPr lang="en-US" sz="2800" b="1">
                <a:effectLst>
                  <a:glow rad="101600">
                    <a:schemeClr val="bg2">
                      <a:alpha val="75000"/>
                    </a:schemeClr>
                  </a:glow>
                </a:effectLst>
                <a:latin typeface="Arial"/>
                <a:cs typeface="Arial"/>
              </a:rPr>
              <a:t>NIV</a:t>
            </a:r>
            <a:endParaRPr lang="en-US" sz="1400">
              <a:effectLst>
                <a:glow rad="101600">
                  <a:schemeClr val="bg2">
                    <a:alpha val="75000"/>
                  </a:schemeClr>
                </a:glow>
              </a:effectLst>
              <a:latin typeface="Arial"/>
              <a:cs typeface="Arial"/>
            </a:endParaRPr>
          </a:p>
        </p:txBody>
      </p:sp>
      <p:sp>
        <p:nvSpPr>
          <p:cNvPr id="243718" name="Text Box 6"/>
          <p:cNvSpPr txBox="1">
            <a:spLocks noChangeArrowheads="1"/>
          </p:cNvSpPr>
          <p:nvPr/>
        </p:nvSpPr>
        <p:spPr bwMode="auto">
          <a:xfrm>
            <a:off x="1143000" y="4038600"/>
            <a:ext cx="8001000" cy="1373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dirty="0">
                <a:effectLst>
                  <a:glow rad="101600">
                    <a:schemeClr val="bg2">
                      <a:alpha val="75000"/>
                    </a:schemeClr>
                  </a:glow>
                </a:effectLst>
                <a:latin typeface="Arial"/>
                <a:ea typeface="ＭＳ Ｐゴシック" charset="-128"/>
                <a:cs typeface="Arial"/>
              </a:rPr>
              <a:t>to prepare God</a:t>
            </a:r>
            <a:r>
              <a:rPr lang="fr-FR" sz="2800" b="1" dirty="0">
                <a:effectLst>
                  <a:glow rad="101600">
                    <a:schemeClr val="bg2">
                      <a:alpha val="75000"/>
                    </a:schemeClr>
                  </a:glow>
                </a:effectLst>
                <a:latin typeface="Arial"/>
                <a:ea typeface="ＭＳ Ｐゴシック" charset="-128"/>
                <a:cs typeface="Arial"/>
              </a:rPr>
              <a:t>'</a:t>
            </a:r>
            <a:r>
              <a:rPr lang="en-US" sz="2800" b="1" dirty="0">
                <a:effectLst>
                  <a:glow rad="101600">
                    <a:schemeClr val="bg2">
                      <a:alpha val="75000"/>
                    </a:schemeClr>
                  </a:glow>
                </a:effectLst>
                <a:latin typeface="Arial"/>
                <a:ea typeface="ＭＳ Ｐゴシック" charset="-128"/>
                <a:cs typeface="Arial"/>
              </a:rPr>
              <a:t>s people</a:t>
            </a:r>
          </a:p>
          <a:p>
            <a:pPr>
              <a:defRPr/>
            </a:pPr>
            <a:r>
              <a:rPr lang="en-US" sz="2800" b="1" dirty="0">
                <a:effectLst>
                  <a:glow rad="101600">
                    <a:schemeClr val="bg2">
                      <a:alpha val="75000"/>
                    </a:schemeClr>
                  </a:glow>
                </a:effectLst>
                <a:latin typeface="Arial"/>
                <a:ea typeface="ＭＳ Ｐゴシック" charset="-128"/>
                <a:cs typeface="Arial"/>
              </a:rPr>
              <a:t>	for works of service</a:t>
            </a:r>
            <a:br>
              <a:rPr lang="en-US" sz="2800" b="1" dirty="0">
                <a:effectLst>
                  <a:glow rad="101600">
                    <a:schemeClr val="bg2">
                      <a:alpha val="75000"/>
                    </a:schemeClr>
                  </a:glow>
                </a:effectLst>
                <a:latin typeface="Arial"/>
                <a:ea typeface="ＭＳ Ｐゴシック" charset="-128"/>
                <a:cs typeface="Arial"/>
              </a:rPr>
            </a:br>
            <a:r>
              <a:rPr lang="en-US" sz="2800" b="1" dirty="0">
                <a:effectLst>
                  <a:glow rad="101600">
                    <a:schemeClr val="bg2">
                      <a:alpha val="75000"/>
                    </a:schemeClr>
                  </a:glow>
                </a:effectLst>
                <a:latin typeface="Arial"/>
                <a:ea typeface="ＭＳ Ｐゴシック" charset="-128"/>
                <a:cs typeface="Arial"/>
              </a:rPr>
              <a:t>so that the body of Christ may be built up.</a:t>
            </a:r>
          </a:p>
        </p:txBody>
      </p:sp>
      <p:sp>
        <p:nvSpPr>
          <p:cNvPr id="243719" name="Text Box 7"/>
          <p:cNvSpPr txBox="1">
            <a:spLocks noChangeArrowheads="1"/>
          </p:cNvSpPr>
          <p:nvPr/>
        </p:nvSpPr>
        <p:spPr bwMode="auto">
          <a:xfrm>
            <a:off x="0" y="5957888"/>
            <a:ext cx="9144000" cy="519112"/>
          </a:xfrm>
          <a:prstGeom prst="rect">
            <a:avLst/>
          </a:prstGeom>
          <a:solidFill>
            <a:srgbClr val="80008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a:t>God gave </a:t>
            </a:r>
            <a:r>
              <a:rPr lang="en-US" sz="2800" b="1">
                <a:solidFill>
                  <a:srgbClr val="FFFF00"/>
                </a:solidFill>
              </a:rPr>
              <a:t>gifted men </a:t>
            </a:r>
            <a:r>
              <a:rPr lang="en-US" sz="2800" b="1">
                <a:solidFill>
                  <a:srgbClr val="FFFFFF"/>
                </a:solidFill>
              </a:rPr>
              <a:t>to </a:t>
            </a:r>
            <a:r>
              <a:rPr lang="en-US" sz="2800" b="1">
                <a:solidFill>
                  <a:srgbClr val="FFFF00"/>
                </a:solidFill>
              </a:rPr>
              <a:t>train </a:t>
            </a:r>
            <a:r>
              <a:rPr lang="en-US" sz="2800" b="1" i="1">
                <a:solidFill>
                  <a:srgbClr val="FFFF00"/>
                </a:solidFill>
              </a:rPr>
              <a:t>others</a:t>
            </a:r>
            <a:r>
              <a:rPr lang="en-US" sz="2800" b="1"/>
              <a:t> to do ministry!</a:t>
            </a:r>
            <a:endParaRPr 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43719"/>
                                        </p:tgtEl>
                                        <p:attrNameLst>
                                          <p:attrName>style.visibility</p:attrName>
                                        </p:attrNameLst>
                                      </p:cBhvr>
                                      <p:to>
                                        <p:strVal val="visible"/>
                                      </p:to>
                                    </p:set>
                                    <p:animEffect transition="in" filter="fade">
                                      <p:cBhvr>
                                        <p:cTn id="7" dur="100"/>
                                        <p:tgtEl>
                                          <p:spTgt spid="243719"/>
                                        </p:tgtEl>
                                      </p:cBhvr>
                                    </p:animEffect>
                                    <p:anim calcmode="lin" valueType="num">
                                      <p:cBhvr>
                                        <p:cTn id="8" dur="400" fill="hold"/>
                                        <p:tgtEl>
                                          <p:spTgt spid="243719"/>
                                        </p:tgtEl>
                                        <p:attrNameLst>
                                          <p:attrName>ppt_x</p:attrName>
                                        </p:attrNameLst>
                                      </p:cBhvr>
                                      <p:tavLst>
                                        <p:tav tm="0">
                                          <p:val>
                                            <p:strVal val="#ppt_x"/>
                                          </p:val>
                                        </p:tav>
                                        <p:tav tm="100000">
                                          <p:val>
                                            <p:strVal val="#ppt_x"/>
                                          </p:val>
                                        </p:tav>
                                      </p:tavLst>
                                    </p:anim>
                                    <p:anim calcmode="lin" valueType="num">
                                      <p:cBhvr>
                                        <p:cTn id="9" dur="400" fill="hold"/>
                                        <p:tgtEl>
                                          <p:spTgt spid="24371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37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37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33155" name="Picture 3" descr="Bibleflippagesweb"/>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25400" y="0"/>
            <a:ext cx="91948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eaLnBrk="1" hangingPunct="1">
              <a:defRPr/>
            </a:pPr>
            <a:r>
              <a:rPr lang="en-US" dirty="0">
                <a:latin typeface="Arial" charset="0"/>
                <a:cs typeface="+mj-cs"/>
              </a:rPr>
              <a:t>Romans 12:8 </a:t>
            </a:r>
            <a:r>
              <a:rPr lang="en-US" sz="3600" dirty="0">
                <a:latin typeface="Arial" charset="0"/>
                <a:cs typeface="+mj-cs"/>
              </a:rPr>
              <a:t>NLT</a:t>
            </a:r>
            <a:endParaRPr lang="en-US" dirty="0">
              <a:cs typeface="+mj-cs"/>
            </a:endParaRPr>
          </a:p>
        </p:txBody>
      </p:sp>
      <p:sp>
        <p:nvSpPr>
          <p:cNvPr id="500741" name="Rectangle 5"/>
          <p:cNvSpPr>
            <a:spLocks noChangeArrowheads="1"/>
          </p:cNvSpPr>
          <p:nvPr/>
        </p:nvSpPr>
        <p:spPr bwMode="auto">
          <a:xfrm>
            <a:off x="2411760" y="1124744"/>
            <a:ext cx="6579840" cy="3645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ctr" eaLnBrk="1" hangingPunct="1">
              <a:lnSpc>
                <a:spcPct val="90000"/>
              </a:lnSpc>
              <a:spcBef>
                <a:spcPct val="20000"/>
              </a:spcBef>
              <a:defRPr/>
            </a:pPr>
            <a:r>
              <a:rPr lang="en-US" sz="5400" b="1" baseline="30000" dirty="0">
                <a:solidFill>
                  <a:srgbClr val="000000"/>
                </a:solidFill>
                <a:effectLst>
                  <a:glow rad="127000">
                    <a:srgbClr val="FFFFFF">
                      <a:alpha val="91000"/>
                    </a:srgbClr>
                  </a:glow>
                </a:effectLst>
              </a:rPr>
              <a:t>8</a:t>
            </a:r>
            <a:r>
              <a:rPr lang="en-US" sz="5400" b="1" dirty="0">
                <a:solidFill>
                  <a:srgbClr val="000000"/>
                </a:solidFill>
                <a:effectLst>
                  <a:glow rad="127000">
                    <a:srgbClr val="FFFFFF">
                      <a:alpha val="91000"/>
                    </a:srgbClr>
                  </a:glow>
                </a:effectLst>
              </a:rPr>
              <a:t>If your gift is to </a:t>
            </a:r>
            <a:r>
              <a:rPr lang="en-US" sz="5400" b="1" dirty="0">
                <a:solidFill>
                  <a:srgbClr val="0000FF"/>
                </a:solidFill>
                <a:effectLst>
                  <a:glow rad="127000">
                    <a:srgbClr val="FFFFFF">
                      <a:alpha val="91000"/>
                    </a:srgbClr>
                  </a:glow>
                </a:effectLst>
              </a:rPr>
              <a:t>encourage</a:t>
            </a:r>
            <a:r>
              <a:rPr lang="en-US" sz="5400" b="1" dirty="0">
                <a:solidFill>
                  <a:srgbClr val="000000"/>
                </a:solidFill>
                <a:effectLst>
                  <a:glow rad="127000">
                    <a:srgbClr val="FFFFFF">
                      <a:alpha val="91000"/>
                    </a:srgbClr>
                  </a:glow>
                </a:effectLst>
              </a:rPr>
              <a:t> others, be encouraging. </a:t>
            </a: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53</a:t>
            </a:r>
            <a:endParaRPr lang="en-US" b="1" i="1">
              <a:solidFill>
                <a:srgbClr val="FFFFFF"/>
              </a:solidFill>
              <a:latin typeface="Times New Roman" charset="0"/>
            </a:endParaRPr>
          </a:p>
        </p:txBody>
      </p:sp>
      <p:sp>
        <p:nvSpPr>
          <p:cNvPr id="22531" name="Rectangle 3"/>
          <p:cNvSpPr>
            <a:spLocks noGrp="1" noChangeArrowheads="1"/>
          </p:cNvSpPr>
          <p:nvPr>
            <p:ph type="ctrTitle"/>
          </p:nvPr>
        </p:nvSpPr>
        <p:spPr>
          <a:xfrm>
            <a:off x="0" y="5229225"/>
            <a:ext cx="9144000" cy="990600"/>
          </a:xfrm>
          <a:effectLst>
            <a:outerShdw blurRad="63500" dist="107763" dir="8100000" algn="ctr" rotWithShape="0">
              <a:schemeClr val="tx2">
                <a:alpha val="74998"/>
              </a:schemeClr>
            </a:outerShdw>
          </a:effectLst>
        </p:spPr>
        <p:txBody>
          <a:bodyPr/>
          <a:lstStyle/>
          <a:p>
            <a:pPr eaLnBrk="1" hangingPunct="1">
              <a:defRPr/>
            </a:pPr>
            <a:r>
              <a:rPr lang="en-US" dirty="0">
                <a:latin typeface="acme secret agent" charset="0"/>
                <a:cs typeface="+mj-cs"/>
              </a:rPr>
              <a:t>Encouragers </a:t>
            </a:r>
            <a:r>
              <a:rPr lang="en-US" dirty="0"/>
              <a:t>should encourage others to </a:t>
            </a:r>
            <a:r>
              <a:rPr lang="en-US" i="1" dirty="0"/>
              <a:t>apply</a:t>
            </a:r>
            <a:r>
              <a:rPr lang="en-US" dirty="0"/>
              <a:t> God</a:t>
            </a:r>
            <a:r>
              <a:rPr lang="fr-FR" dirty="0"/>
              <a:t>'</a:t>
            </a:r>
            <a:r>
              <a:rPr lang="en-US" dirty="0"/>
              <a:t>s Word (</a:t>
            </a:r>
            <a:r>
              <a:rPr lang="en-US" u="sng" dirty="0"/>
              <a:t>8a</a:t>
            </a:r>
            <a:r>
              <a:rPr lang="en-US" dirty="0"/>
              <a:t>) </a:t>
            </a:r>
            <a:endParaRPr lang="en-US" dirty="0">
              <a:cs typeface="+mj-cs"/>
            </a:endParaRPr>
          </a:p>
        </p:txBody>
      </p:sp>
      <p:pic>
        <p:nvPicPr>
          <p:cNvPr id="434179" name="Picture 7" descr="encour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549275"/>
            <a:ext cx="5713412"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Q13</a:t>
            </a:r>
          </a:p>
          <a:p>
            <a:pPr eaLnBrk="1" hangingPunct="1">
              <a:defRPr/>
            </a:pPr>
            <a:r>
              <a:rPr lang="en-US" b="1" dirty="0">
                <a:solidFill>
                  <a:srgbClr val="FFFFFF"/>
                </a:solidFill>
                <a:effectLst>
                  <a:glow rad="177800">
                    <a:schemeClr val="tx1"/>
                  </a:glow>
                </a:effectLst>
                <a:latin typeface="Arial"/>
                <a:cs typeface="Arial"/>
              </a:rPr>
              <a:t>Q22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3"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5400">
                <a:latin typeface="acme secret agent" charset="0"/>
                <a:cs typeface="+mj-cs"/>
              </a:rPr>
              <a:t>Exhortation</a:t>
            </a:r>
            <a:endParaRPr lang="en-US" sz="4800">
              <a:cs typeface="+mj-cs"/>
            </a:endParaRPr>
          </a:p>
        </p:txBody>
      </p:sp>
      <p:sp>
        <p:nvSpPr>
          <p:cNvPr id="506884"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cs typeface="+mn-cs"/>
              </a:rPr>
              <a:t>Also called the gift of encouragement</a:t>
            </a:r>
            <a:endParaRPr lang="en-US" sz="4000" b="1">
              <a:solidFill>
                <a:schemeClr val="bg1"/>
              </a:solidFill>
              <a:cs typeface="+mn-cs"/>
            </a:endParaRPr>
          </a:p>
        </p:txBody>
      </p:sp>
      <p:sp>
        <p:nvSpPr>
          <p:cNvPr id="506885" name="Text Box 5"/>
          <p:cNvSpPr txBox="1">
            <a:spLocks noChangeArrowheads="1"/>
          </p:cNvSpPr>
          <p:nvPr/>
        </p:nvSpPr>
        <p:spPr bwMode="auto">
          <a:xfrm>
            <a:off x="8305800" y="76200"/>
            <a:ext cx="762000" cy="4572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000000"/>
                </a:solidFill>
              </a:rPr>
              <a:t>53</a:t>
            </a:r>
            <a:endParaRPr lang="en-US" b="1" i="1">
              <a:solidFill>
                <a:srgbClr val="FFFFFF"/>
              </a:solidFill>
              <a:latin typeface="Times New Roman"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Q31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5076825" y="533400"/>
            <a:ext cx="4067175" cy="1143000"/>
          </a:xfrm>
        </p:spPr>
        <p:txBody>
          <a:bodyPr/>
          <a:lstStyle/>
          <a:p>
            <a:pPr eaLnBrk="1" hangingPunct="1"/>
            <a:r>
              <a:rPr lang="en-US" sz="4400">
                <a:solidFill>
                  <a:srgbClr val="0000FF"/>
                </a:solidFill>
                <a:latin typeface="Arial" charset="0"/>
              </a:rPr>
              <a:t>Exhortation?</a:t>
            </a:r>
          </a:p>
        </p:txBody>
      </p:sp>
      <p:pic>
        <p:nvPicPr>
          <p:cNvPr id="438275" name="Picture 3" descr="Exhortation"/>
          <p:cNvPicPr>
            <a:picLocks noChangeAspect="1" noChangeArrowheads="1"/>
          </p:cNvPicPr>
          <p:nvPr/>
        </p:nvPicPr>
        <p:blipFill>
          <a:blip r:embed="rId3" cstate="screen">
            <a:extLst>
              <a:ext uri="{28A0092B-C50C-407E-A947-70E740481C1C}">
                <a14:useLocalDpi xmlns:a14="http://schemas.microsoft.com/office/drawing/2010/main"/>
              </a:ext>
            </a:extLst>
          </a:blip>
          <a:srcRect l="14677" t="1425" r="25806" b="39738"/>
          <a:stretch>
            <a:fillRect/>
          </a:stretch>
        </p:blipFill>
        <p:spPr bwMode="auto">
          <a:xfrm rot="-794812">
            <a:off x="612775" y="-565150"/>
            <a:ext cx="4903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6" name="Text Box 8"/>
          <p:cNvSpPr txBox="1">
            <a:spLocks noChangeArrowheads="1"/>
          </p:cNvSpPr>
          <p:nvPr/>
        </p:nvSpPr>
        <p:spPr bwMode="auto">
          <a:xfrm rot="-852056">
            <a:off x="731838" y="5237163"/>
            <a:ext cx="6048375" cy="9540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i="1">
                <a:solidFill>
                  <a:srgbClr val="000000"/>
                </a:solidFill>
              </a:rPr>
              <a:t>"Be ye kind" like the Bible says or I</a:t>
            </a:r>
            <a:r>
              <a:rPr lang="fr-FR" sz="2800" b="1" i="1">
                <a:solidFill>
                  <a:srgbClr val="000000"/>
                </a:solidFill>
              </a:rPr>
              <a:t>'</a:t>
            </a:r>
            <a:r>
              <a:rPr lang="en-US" sz="2800" b="1" i="1">
                <a:solidFill>
                  <a:srgbClr val="000000"/>
                </a:solidFill>
              </a:rPr>
              <a:t>ll hit you over the head!</a:t>
            </a:r>
          </a:p>
        </p:txBody>
      </p:sp>
      <p:sp>
        <p:nvSpPr>
          <p:cNvPr id="5" name="Text Box 4"/>
          <p:cNvSpPr txBox="1">
            <a:spLocks noChangeArrowheads="1"/>
          </p:cNvSpPr>
          <p:nvPr/>
        </p:nvSpPr>
        <p:spPr bwMode="auto">
          <a:xfrm>
            <a:off x="8244408" y="4462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Q40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8563" name="Text Box 3"/>
          <p:cNvSpPr txBox="1">
            <a:spLocks noChangeArrowheads="1"/>
          </p:cNvSpPr>
          <p:nvPr/>
        </p:nvSpPr>
        <p:spPr bwMode="auto">
          <a:xfrm>
            <a:off x="0" y="1512888"/>
            <a:ext cx="9144000" cy="5016500"/>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ja-JP" altLang="en-US" sz="4000" b="1" dirty="0">
                <a:solidFill>
                  <a:srgbClr val="FFFFFF"/>
                </a:solidFill>
                <a:latin typeface="Arial"/>
                <a:cs typeface="Arial"/>
              </a:rPr>
              <a:t>“</a:t>
            </a:r>
            <a:r>
              <a:rPr lang="en-US" sz="4000" b="1" dirty="0">
                <a:solidFill>
                  <a:srgbClr val="FFFFFF"/>
                </a:solidFill>
                <a:latin typeface="Arial"/>
                <a:cs typeface="Arial"/>
              </a:rPr>
              <a:t>While the teacher communicates </a:t>
            </a:r>
            <a:r>
              <a:rPr lang="en-US" sz="4000" b="1" dirty="0">
                <a:solidFill>
                  <a:srgbClr val="FFFF00"/>
                </a:solidFill>
                <a:latin typeface="Arial"/>
                <a:cs typeface="Arial"/>
              </a:rPr>
              <a:t>facts</a:t>
            </a:r>
            <a:r>
              <a:rPr lang="en-US" sz="4000" b="1" dirty="0">
                <a:solidFill>
                  <a:srgbClr val="FFFFFF"/>
                </a:solidFill>
                <a:latin typeface="Arial"/>
                <a:cs typeface="Arial"/>
              </a:rPr>
              <a:t> and truths of the Word of God, the exhorter is able to encourage the hearer to </a:t>
            </a:r>
            <a:r>
              <a:rPr lang="en-US" sz="4000" b="1" dirty="0">
                <a:solidFill>
                  <a:srgbClr val="FFFF00"/>
                </a:solidFill>
                <a:latin typeface="Arial"/>
                <a:cs typeface="Arial"/>
              </a:rPr>
              <a:t>act</a:t>
            </a:r>
            <a:r>
              <a:rPr lang="en-US" sz="4000" b="1" dirty="0">
                <a:solidFill>
                  <a:srgbClr val="FFFFFF"/>
                </a:solidFill>
                <a:latin typeface="Arial"/>
                <a:cs typeface="Arial"/>
              </a:rPr>
              <a:t> upon that which he has heard.  The teacher gives the </a:t>
            </a:r>
            <a:r>
              <a:rPr lang="en-US" sz="4000" b="1" dirty="0">
                <a:solidFill>
                  <a:srgbClr val="FFFF00"/>
                </a:solidFill>
                <a:latin typeface="Arial"/>
                <a:cs typeface="Arial"/>
              </a:rPr>
              <a:t>what</a:t>
            </a:r>
            <a:r>
              <a:rPr lang="en-US" sz="4000" b="1" dirty="0">
                <a:solidFill>
                  <a:srgbClr val="FFFFFF"/>
                </a:solidFill>
                <a:latin typeface="Arial"/>
                <a:cs typeface="Arial"/>
              </a:rPr>
              <a:t> of the Scripture, while the exhorter gives the </a:t>
            </a:r>
            <a:r>
              <a:rPr lang="en-US" sz="4000" b="1" dirty="0">
                <a:solidFill>
                  <a:srgbClr val="FFFF00"/>
                </a:solidFill>
                <a:latin typeface="Arial"/>
                <a:cs typeface="Arial"/>
              </a:rPr>
              <a:t>how</a:t>
            </a:r>
            <a:r>
              <a:rPr lang="ja-JP" altLang="en-US" sz="4000" b="1" dirty="0">
                <a:solidFill>
                  <a:srgbClr val="FFFFFF"/>
                </a:solidFill>
                <a:latin typeface="Arial"/>
                <a:cs typeface="Arial"/>
              </a:rPr>
              <a:t>”</a:t>
            </a:r>
            <a:br>
              <a:rPr lang="en-US" sz="4000" b="1" dirty="0">
                <a:solidFill>
                  <a:srgbClr val="FFFFFF"/>
                </a:solidFill>
                <a:latin typeface="Arial"/>
                <a:cs typeface="Arial"/>
              </a:rPr>
            </a:br>
            <a:r>
              <a:rPr lang="en-US" sz="4000" b="1" dirty="0">
                <a:solidFill>
                  <a:srgbClr val="FFFFFF"/>
                </a:solidFill>
                <a:latin typeface="Arial"/>
                <a:cs typeface="Arial"/>
              </a:rPr>
              <a:t>(</a:t>
            </a:r>
            <a:r>
              <a:rPr lang="en-US" sz="4000" b="1" dirty="0" err="1">
                <a:solidFill>
                  <a:srgbClr val="FFFFFF"/>
                </a:solidFill>
                <a:latin typeface="Arial"/>
                <a:cs typeface="Arial"/>
              </a:rPr>
              <a:t>Swindoll</a:t>
            </a:r>
            <a:r>
              <a:rPr lang="en-US" sz="4000" b="1" dirty="0">
                <a:solidFill>
                  <a:srgbClr val="FFFFFF"/>
                </a:solidFill>
                <a:latin typeface="Arial"/>
                <a:cs typeface="Arial"/>
              </a:rPr>
              <a:t>, 4)</a:t>
            </a:r>
          </a:p>
        </p:txBody>
      </p:sp>
      <p:sp>
        <p:nvSpPr>
          <p:cNvPr id="578565" name="Rectangle 5"/>
          <p:cNvSpPr>
            <a:spLocks noGrp="1" noChangeArrowheads="1"/>
          </p:cNvSpPr>
          <p:nvPr>
            <p:ph type="title" idx="4294967295"/>
          </p:nvPr>
        </p:nvSpPr>
        <p:spPr>
          <a:xfrm>
            <a:off x="685800" y="476250"/>
            <a:ext cx="7772400" cy="808038"/>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en-US" sz="4400">
                <a:latin typeface="Arial"/>
                <a:cs typeface="Arial"/>
              </a:rPr>
              <a:t>Defining </a:t>
            </a:r>
            <a:r>
              <a:rPr lang="ja-JP" altLang="en-US" sz="4400">
                <a:latin typeface="Arial"/>
                <a:cs typeface="Arial"/>
              </a:rPr>
              <a:t>“</a:t>
            </a:r>
            <a:r>
              <a:rPr lang="en-US" sz="4400">
                <a:latin typeface="Arial"/>
                <a:cs typeface="Arial"/>
              </a:rPr>
              <a:t>Encouraging</a:t>
            </a:r>
            <a:r>
              <a:rPr lang="ja-JP" altLang="en-US" sz="4400">
                <a:latin typeface="Arial"/>
                <a:cs typeface="Arial"/>
              </a:rPr>
              <a:t>”</a:t>
            </a:r>
            <a:endParaRPr lang="en-US" b="0">
              <a:solidFill>
                <a:srgbClr val="FF0000"/>
              </a:solidFill>
              <a:latin typeface="Arial"/>
              <a:cs typeface="Arial"/>
            </a:endParaRPr>
          </a:p>
        </p:txBody>
      </p:sp>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Q49</a:t>
            </a:r>
          </a:p>
          <a:p>
            <a:pPr eaLnBrk="1" hangingPunct="1">
              <a:defRPr/>
            </a:pPr>
            <a:r>
              <a:rPr lang="en-US" b="1" dirty="0">
                <a:solidFill>
                  <a:srgbClr val="FFFFFF"/>
                </a:solidFill>
                <a:effectLst>
                  <a:glow rad="177800">
                    <a:schemeClr val="tx1"/>
                  </a:glow>
                </a:effectLst>
                <a:latin typeface="Arial"/>
                <a:cs typeface="Arial"/>
              </a:rPr>
              <a:t>Q58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78563"/>
                                        </p:tgtEl>
                                        <p:attrNameLst>
                                          <p:attrName>style.visibility</p:attrName>
                                        </p:attrNameLst>
                                      </p:cBhvr>
                                      <p:to>
                                        <p:strVal val="visible"/>
                                      </p:to>
                                    </p:set>
                                    <p:anim calcmode="lin" valueType="num">
                                      <p:cBhvr>
                                        <p:cTn id="7" dur="500" fill="hold"/>
                                        <p:tgtEl>
                                          <p:spTgt spid="578563"/>
                                        </p:tgtEl>
                                        <p:attrNameLst>
                                          <p:attrName>ppt_w</p:attrName>
                                        </p:attrNameLst>
                                      </p:cBhvr>
                                      <p:tavLst>
                                        <p:tav tm="0">
                                          <p:val>
                                            <p:fltVal val="0"/>
                                          </p:val>
                                        </p:tav>
                                        <p:tav tm="100000">
                                          <p:val>
                                            <p:strVal val="#ppt_w"/>
                                          </p:val>
                                        </p:tav>
                                      </p:tavLst>
                                    </p:anim>
                                    <p:anim calcmode="lin" valueType="num">
                                      <p:cBhvr>
                                        <p:cTn id="8" dur="500" fill="hold"/>
                                        <p:tgtEl>
                                          <p:spTgt spid="578563"/>
                                        </p:tgtEl>
                                        <p:attrNameLst>
                                          <p:attrName>ppt_h</p:attrName>
                                        </p:attrNameLst>
                                      </p:cBhvr>
                                      <p:tavLst>
                                        <p:tav tm="0">
                                          <p:val>
                                            <p:fltVal val="0"/>
                                          </p:val>
                                        </p:tav>
                                        <p:tav tm="100000">
                                          <p:val>
                                            <p:strVal val="#ppt_h"/>
                                          </p:val>
                                        </p:tav>
                                      </p:tavLst>
                                    </p:anim>
                                    <p:anim calcmode="lin" valueType="num">
                                      <p:cBhvr>
                                        <p:cTn id="9" dur="500" fill="hold"/>
                                        <p:tgtEl>
                                          <p:spTgt spid="578563"/>
                                        </p:tgtEl>
                                        <p:attrNameLst>
                                          <p:attrName>style.rotation</p:attrName>
                                        </p:attrNameLst>
                                      </p:cBhvr>
                                      <p:tavLst>
                                        <p:tav tm="0">
                                          <p:val>
                                            <p:fltVal val="360"/>
                                          </p:val>
                                        </p:tav>
                                        <p:tav tm="100000">
                                          <p:val>
                                            <p:fltVal val="0"/>
                                          </p:val>
                                        </p:tav>
                                      </p:tavLst>
                                    </p:anim>
                                    <p:animEffect transition="in" filter="fade">
                                      <p:cBhvr>
                                        <p:cTn id="10" dur="500"/>
                                        <p:tgtEl>
                                          <p:spTgt spid="578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idx="4294967295"/>
          </p:nvPr>
        </p:nvSpPr>
        <p:spPr>
          <a:xfrm>
            <a:off x="4140200" y="260350"/>
            <a:ext cx="4319588" cy="2133600"/>
          </a:xfrm>
        </p:spPr>
        <p:txBody>
          <a:bodyPr/>
          <a:lstStyle/>
          <a:p>
            <a:pPr algn="l" eaLnBrk="1" hangingPunct="1">
              <a:defRPr/>
            </a:pPr>
            <a:r>
              <a:rPr lang="en-US" sz="4800" dirty="0">
                <a:cs typeface="+mj-cs"/>
              </a:rPr>
              <a:t>What are encouragers like?</a:t>
            </a:r>
            <a:endParaRPr lang="en-US" dirty="0">
              <a:cs typeface="+mj-cs"/>
            </a:endParaRPr>
          </a:p>
        </p:txBody>
      </p:sp>
      <p:pic>
        <p:nvPicPr>
          <p:cNvPr id="442370" name="Picture 4" descr="encouragement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44938" cy="298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8933" name="Rectangle 5"/>
          <p:cNvSpPr>
            <a:spLocks noChangeArrowheads="1"/>
          </p:cNvSpPr>
          <p:nvPr/>
        </p:nvSpPr>
        <p:spPr bwMode="auto">
          <a:xfrm>
            <a:off x="838200" y="28511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en-US" sz="4800" b="1" dirty="0">
                <a:solidFill>
                  <a:srgbClr val="FFFFFF"/>
                </a:solidFill>
              </a:rPr>
              <a:t>Action steps</a:t>
            </a:r>
            <a:endParaRPr lang="en-US" sz="4000" b="1" dirty="0">
              <a:solidFill>
                <a:srgbClr val="FFFFFF"/>
              </a:solidFill>
            </a:endParaRPr>
          </a:p>
        </p:txBody>
      </p:sp>
      <p:sp>
        <p:nvSpPr>
          <p:cNvPr id="508935" name="Rectangle 7"/>
          <p:cNvSpPr>
            <a:spLocks noChangeArrowheads="1"/>
          </p:cNvSpPr>
          <p:nvPr/>
        </p:nvSpPr>
        <p:spPr bwMode="auto">
          <a:xfrm>
            <a:off x="838200" y="37655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en-US" sz="4800" b="1" dirty="0">
                <a:solidFill>
                  <a:srgbClr val="FFFFFF"/>
                </a:solidFill>
              </a:rPr>
              <a:t>Application</a:t>
            </a:r>
          </a:p>
        </p:txBody>
      </p:sp>
      <p:sp>
        <p:nvSpPr>
          <p:cNvPr id="508936" name="Rectangle 8"/>
          <p:cNvSpPr>
            <a:spLocks noChangeArrowheads="1"/>
          </p:cNvSpPr>
          <p:nvPr/>
        </p:nvSpPr>
        <p:spPr bwMode="auto">
          <a:xfrm>
            <a:off x="838200" y="46799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en-US" sz="4800" b="1" dirty="0">
                <a:solidFill>
                  <a:srgbClr val="FFFFFF"/>
                </a:solidFill>
              </a:rPr>
              <a:t>Optimism</a:t>
            </a:r>
          </a:p>
        </p:txBody>
      </p:sp>
      <p:sp>
        <p:nvSpPr>
          <p:cNvPr id="508937" name="Rectangle 9"/>
          <p:cNvSpPr>
            <a:spLocks noChangeArrowheads="1"/>
          </p:cNvSpPr>
          <p:nvPr/>
        </p:nvSpPr>
        <p:spPr bwMode="auto">
          <a:xfrm>
            <a:off x="838200" y="55943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en-US" sz="4800" b="1" dirty="0">
                <a:solidFill>
                  <a:srgbClr val="FFFFFF"/>
                </a:solidFill>
              </a:rPr>
              <a:t>Believes in you</a:t>
            </a:r>
          </a:p>
        </p:txBody>
      </p:sp>
      <p:sp>
        <p:nvSpPr>
          <p:cNvPr id="8" name="Text Box 4"/>
          <p:cNvSpPr txBox="1">
            <a:spLocks noChangeArrowheads="1"/>
          </p:cNvSpPr>
          <p:nvPr/>
        </p:nvSpPr>
        <p:spPr bwMode="auto">
          <a:xfrm>
            <a:off x="6372200" y="41490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Q67</a:t>
            </a:r>
          </a:p>
        </p:txBody>
      </p:sp>
      <p:sp>
        <p:nvSpPr>
          <p:cNvPr id="9" name="Text Box 4"/>
          <p:cNvSpPr txBox="1">
            <a:spLocks noChangeArrowheads="1"/>
          </p:cNvSpPr>
          <p:nvPr/>
        </p:nvSpPr>
        <p:spPr bwMode="auto">
          <a:xfrm>
            <a:off x="6372200" y="50851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Q76</a:t>
            </a:r>
          </a:p>
        </p:txBody>
      </p:sp>
      <p:sp>
        <p:nvSpPr>
          <p:cNvPr id="10" name="Text Box 4"/>
          <p:cNvSpPr txBox="1">
            <a:spLocks noChangeArrowheads="1"/>
          </p:cNvSpPr>
          <p:nvPr/>
        </p:nvSpPr>
        <p:spPr bwMode="auto">
          <a:xfrm>
            <a:off x="6372200" y="602128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Q85</a:t>
            </a:r>
          </a:p>
        </p:txBody>
      </p:sp>
      <p:sp>
        <p:nvSpPr>
          <p:cNvPr id="11" name="Text Box 4"/>
          <p:cNvSpPr txBox="1">
            <a:spLocks noChangeArrowheads="1"/>
          </p:cNvSpPr>
          <p:nvPr/>
        </p:nvSpPr>
        <p:spPr bwMode="auto">
          <a:xfrm>
            <a:off x="6372200" y="3212976"/>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89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89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893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89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3" grpId="0" build="p" autoUpdateAnimBg="0"/>
      <p:bldP spid="508935" grpId="0" build="p" autoUpdateAnimBg="0"/>
      <p:bldP spid="508936" grpId="0" build="p" autoUpdateAnimBg="0"/>
      <p:bldP spid="50893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idx="4294967295"/>
          </p:nvPr>
        </p:nvSpPr>
        <p:spPr>
          <a:xfrm>
            <a:off x="0" y="-26988"/>
            <a:ext cx="9144000" cy="863601"/>
          </a:xfrm>
        </p:spPr>
        <p:txBody>
          <a:bodyPr/>
          <a:lstStyle/>
          <a:p>
            <a:pPr eaLnBrk="1" hangingPunct="1">
              <a:defRPr/>
            </a:pPr>
            <a:r>
              <a:rPr lang="en-US" sz="5400" dirty="0">
                <a:solidFill>
                  <a:srgbClr val="FFFFFF"/>
                </a:solidFill>
                <a:cs typeface="+mj-cs"/>
              </a:rPr>
              <a:t>Joseph in Acts</a:t>
            </a:r>
            <a:endParaRPr lang="en-US" sz="4800" dirty="0">
              <a:solidFill>
                <a:srgbClr val="FFFFFF"/>
              </a:solidFill>
              <a:cs typeface="+mj-cs"/>
            </a:endParaRPr>
          </a:p>
        </p:txBody>
      </p:sp>
      <p:sp>
        <p:nvSpPr>
          <p:cNvPr id="3" name="Rectangle 2"/>
          <p:cNvSpPr txBox="1">
            <a:spLocks noChangeArrowheads="1"/>
          </p:cNvSpPr>
          <p:nvPr/>
        </p:nvSpPr>
        <p:spPr bwMode="auto">
          <a:xfrm>
            <a:off x="0" y="908050"/>
            <a:ext cx="9144000" cy="8651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solidFill>
                  <a:srgbClr val="FFFFFF"/>
                </a:solidFill>
              </a:rPr>
              <a:t>Barnabas: "Son of Encouragement"</a:t>
            </a:r>
            <a:endParaRPr lang="en-US" sz="3600" b="1">
              <a:solidFill>
                <a:srgbClr val="FFFFFF"/>
              </a:solidFill>
            </a:endParaRPr>
          </a:p>
        </p:txBody>
      </p:sp>
      <p:sp>
        <p:nvSpPr>
          <p:cNvPr id="4" name="Rectangle 2"/>
          <p:cNvSpPr txBox="1">
            <a:spLocks noChangeArrowheads="1"/>
          </p:cNvSpPr>
          <p:nvPr/>
        </p:nvSpPr>
        <p:spPr bwMode="auto">
          <a:xfrm>
            <a:off x="-9525" y="1916113"/>
            <a:ext cx="9144000" cy="4941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a:lstStyle>
          <a:p>
            <a:pPr marL="514350" indent="-514350" algn="l" eaLnBrk="1" hangingPunct="1">
              <a:buFont typeface="+mj-lt"/>
              <a:buAutoNum type="arabicPeriod"/>
              <a:defRPr/>
            </a:pPr>
            <a:r>
              <a:rPr lang="en-US" sz="3200" dirty="0">
                <a:solidFill>
                  <a:srgbClr val="FFFFFF"/>
                </a:solidFill>
                <a:latin typeface="Arial"/>
                <a:ea typeface="ＭＳ Ｐゴシック"/>
              </a:rPr>
              <a:t>Barnabas </a:t>
            </a:r>
            <a:r>
              <a:rPr lang="en-US" sz="3200" dirty="0">
                <a:solidFill>
                  <a:srgbClr val="FFFF00"/>
                </a:solidFill>
                <a:latin typeface="Arial"/>
                <a:ea typeface="ＭＳ Ｐゴシック"/>
              </a:rPr>
              <a:t>endorsed Saul</a:t>
            </a:r>
            <a:r>
              <a:rPr lang="en-US" sz="3200" dirty="0">
                <a:solidFill>
                  <a:srgbClr val="FFFFFF"/>
                </a:solidFill>
                <a:latin typeface="Arial"/>
                <a:ea typeface="ＭＳ Ｐゴシック"/>
              </a:rPr>
              <a:t>, an unwelcome convert (Acts 9</a:t>
            </a:r>
            <a:r>
              <a:rPr lang="en-US" sz="3200">
                <a:solidFill>
                  <a:srgbClr val="FFFFFF"/>
                </a:solidFill>
                <a:latin typeface="Arial"/>
                <a:ea typeface="ＭＳ Ｐゴシック"/>
              </a:rPr>
              <a:t>:26-28</a:t>
            </a:r>
            <a:r>
              <a:rPr lang="en-US" sz="3200" dirty="0">
                <a:solidFill>
                  <a:srgbClr val="FFFFFF"/>
                </a:solidFill>
                <a:latin typeface="Arial"/>
                <a:ea typeface="ＭＳ Ｐゴシック"/>
              </a:rPr>
              <a:t>; Gal. 2:9)</a:t>
            </a:r>
          </a:p>
          <a:p>
            <a:pPr marL="514350" indent="-514350" algn="l" eaLnBrk="1" hangingPunct="1">
              <a:buFont typeface="+mj-lt"/>
              <a:buAutoNum type="arabicPeriod"/>
              <a:defRPr/>
            </a:pPr>
            <a:r>
              <a:rPr lang="en-US" sz="3200" dirty="0">
                <a:solidFill>
                  <a:srgbClr val="FFFFFF"/>
                </a:solidFill>
                <a:latin typeface="Arial"/>
                <a:ea typeface="ＭＳ Ｐゴシック"/>
              </a:rPr>
              <a:t>Barnabas </a:t>
            </a:r>
            <a:r>
              <a:rPr lang="en-US" sz="3200" dirty="0">
                <a:solidFill>
                  <a:srgbClr val="FFFF00"/>
                </a:solidFill>
                <a:latin typeface="Arial"/>
                <a:ea typeface="ＭＳ Ｐゴシック"/>
              </a:rPr>
              <a:t>accepted alien believers</a:t>
            </a:r>
            <a:r>
              <a:rPr lang="en-US" sz="3200" dirty="0">
                <a:solidFill>
                  <a:srgbClr val="FFFFFF"/>
                </a:solidFill>
                <a:latin typeface="Arial"/>
                <a:ea typeface="ＭＳ Ｐゴシック"/>
              </a:rPr>
              <a:t>, the Gentiles (Acts 11</a:t>
            </a:r>
            <a:r>
              <a:rPr lang="en-US" sz="3200">
                <a:solidFill>
                  <a:srgbClr val="FFFFFF"/>
                </a:solidFill>
                <a:latin typeface="Arial"/>
                <a:ea typeface="ＭＳ Ｐゴシック"/>
              </a:rPr>
              <a:t>:19-24</a:t>
            </a:r>
            <a:r>
              <a:rPr lang="en-US" sz="3200" dirty="0">
                <a:solidFill>
                  <a:srgbClr val="FFFFFF"/>
                </a:solidFill>
                <a:latin typeface="Arial"/>
                <a:ea typeface="ＭＳ Ｐゴシック"/>
              </a:rPr>
              <a:t>) </a:t>
            </a:r>
          </a:p>
          <a:p>
            <a:pPr marL="514350" indent="-514350" algn="l" eaLnBrk="1" hangingPunct="1">
              <a:buFont typeface="+mj-lt"/>
              <a:buAutoNum type="arabicPeriod"/>
              <a:defRPr/>
            </a:pPr>
            <a:r>
              <a:rPr lang="en-US" sz="3200" dirty="0">
                <a:solidFill>
                  <a:srgbClr val="FFFFFF"/>
                </a:solidFill>
                <a:latin typeface="Arial"/>
                <a:ea typeface="ＭＳ Ｐゴシック"/>
              </a:rPr>
              <a:t>Barnabas </a:t>
            </a:r>
            <a:r>
              <a:rPr lang="en-US" sz="3200" dirty="0">
                <a:solidFill>
                  <a:srgbClr val="FFFF00"/>
                </a:solidFill>
                <a:latin typeface="Arial"/>
                <a:ea typeface="ＭＳ Ｐゴシック"/>
              </a:rPr>
              <a:t>enlisted and developed Paul</a:t>
            </a:r>
            <a:r>
              <a:rPr lang="en-US" sz="3200" dirty="0">
                <a:solidFill>
                  <a:srgbClr val="FFFFFF"/>
                </a:solidFill>
                <a:latin typeface="Arial"/>
                <a:ea typeface="ＭＳ Ｐゴシック"/>
              </a:rPr>
              <a:t>, a promising teacher (Acts 11</a:t>
            </a:r>
            <a:r>
              <a:rPr lang="en-US" sz="3200">
                <a:solidFill>
                  <a:srgbClr val="FFFFFF"/>
                </a:solidFill>
                <a:latin typeface="Arial"/>
                <a:ea typeface="ＭＳ Ｐゴシック"/>
              </a:rPr>
              <a:t>:25-26</a:t>
            </a:r>
            <a:r>
              <a:rPr lang="en-US" sz="3200" dirty="0">
                <a:solidFill>
                  <a:srgbClr val="FFFFFF"/>
                </a:solidFill>
                <a:latin typeface="Arial"/>
                <a:ea typeface="ＭＳ Ｐゴシック"/>
              </a:rPr>
              <a:t>; 12:25; 13:42ff) </a:t>
            </a:r>
          </a:p>
          <a:p>
            <a:pPr marL="514350" indent="-514350" algn="l" eaLnBrk="1" hangingPunct="1">
              <a:buFont typeface="+mj-lt"/>
              <a:buAutoNum type="arabicPeriod"/>
              <a:defRPr/>
            </a:pPr>
            <a:r>
              <a:rPr lang="en-US" sz="3200" dirty="0">
                <a:solidFill>
                  <a:srgbClr val="FFFFFF"/>
                </a:solidFill>
                <a:latin typeface="Arial"/>
                <a:ea typeface="ＭＳ Ｐゴシック"/>
              </a:rPr>
              <a:t>Barnabas </a:t>
            </a:r>
            <a:r>
              <a:rPr lang="en-US" sz="3200" dirty="0">
                <a:solidFill>
                  <a:srgbClr val="FFFF00"/>
                </a:solidFill>
                <a:latin typeface="Arial"/>
                <a:ea typeface="ＭＳ Ｐゴシック"/>
              </a:rPr>
              <a:t>restored Mark</a:t>
            </a:r>
            <a:r>
              <a:rPr lang="en-US" sz="3200" dirty="0">
                <a:solidFill>
                  <a:srgbClr val="FFFFFF"/>
                </a:solidFill>
                <a:latin typeface="Arial"/>
                <a:ea typeface="ＭＳ Ｐゴシック"/>
              </a:rPr>
              <a:t>, the youthful deserter (Acts 13:13; 15</a:t>
            </a:r>
            <a:r>
              <a:rPr lang="en-US" sz="3200">
                <a:solidFill>
                  <a:srgbClr val="FFFFFF"/>
                </a:solidFill>
                <a:latin typeface="Arial"/>
                <a:ea typeface="ＭＳ Ｐゴシック"/>
              </a:rPr>
              <a:t>:36-41</a:t>
            </a:r>
            <a:r>
              <a:rPr lang="en-US" sz="3200" dirty="0">
                <a:solidFill>
                  <a:srgbClr val="FFFFFF"/>
                </a:solidFill>
                <a:latin typeface="Arial"/>
                <a:ea typeface="ＭＳ Ｐゴシック"/>
              </a:rPr>
              <a:t>; 2 Tim. 4:11) </a:t>
            </a:r>
          </a:p>
          <a:p>
            <a:pPr marL="514350" indent="-514350" algn="l" eaLnBrk="1" hangingPunct="1">
              <a:buFont typeface="+mj-lt"/>
              <a:buAutoNum type="arabicPeriod"/>
              <a:defRPr/>
            </a:pPr>
            <a:endParaRPr lang="en-US" sz="2800" dirty="0">
              <a:solidFill>
                <a:srgbClr val="FFFFFF"/>
              </a:solidFill>
              <a:latin typeface="Arial"/>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2" descr="yo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113"/>
            <a:ext cx="91440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3"/>
          <p:cNvSpPr>
            <a:spLocks noGrp="1" noChangeArrowheads="1"/>
          </p:cNvSpPr>
          <p:nvPr>
            <p:ph type="title" idx="4294967295"/>
          </p:nvPr>
        </p:nvSpPr>
        <p:spPr>
          <a:xfrm>
            <a:off x="685800" y="533400"/>
            <a:ext cx="7772400" cy="1143000"/>
          </a:xfrm>
        </p:spPr>
        <p:txBody>
          <a:bodyPr/>
          <a:lstStyle/>
          <a:p>
            <a:pPr eaLnBrk="1" hangingPunct="1"/>
            <a:r>
              <a:rPr lang="en-US" sz="5400" b="0">
                <a:solidFill>
                  <a:schemeClr val="tx1"/>
                </a:solidFill>
                <a:latin typeface="Arial" charset="0"/>
              </a:rPr>
              <a:t>USS New York</a:t>
            </a:r>
            <a:endParaRPr lang="en-US" sz="4800">
              <a:latin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8" descr="comealongsidewi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2636838"/>
            <a:ext cx="4038600" cy="268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6466" name="Picture 9" descr="Charity and J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1412875"/>
            <a:ext cx="2482850" cy="373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6467" name="Picture 12" descr="encouragingm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00" y="-26988"/>
            <a:ext cx="2701925" cy="3603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53</a:t>
            </a:r>
            <a:endParaRPr lang="en-US" b="1" i="1">
              <a:solidFill>
                <a:srgbClr val="FFFFFF"/>
              </a:solidFill>
              <a:latin typeface="Times New Roman" charset="0"/>
            </a:endParaRPr>
          </a:p>
        </p:txBody>
      </p:sp>
      <p:sp>
        <p:nvSpPr>
          <p:cNvPr id="22531" name="Rectangle 3"/>
          <p:cNvSpPr>
            <a:spLocks noGrp="1" noChangeArrowheads="1"/>
          </p:cNvSpPr>
          <p:nvPr>
            <p:ph type="ctrTitle"/>
          </p:nvPr>
        </p:nvSpPr>
        <p:spPr>
          <a:xfrm>
            <a:off x="1476375" y="5151438"/>
            <a:ext cx="6335713" cy="1446212"/>
          </a:xfrm>
          <a:solidFill>
            <a:srgbClr val="000090"/>
          </a:solidFill>
          <a:effectLst>
            <a:outerShdw blurRad="63500" dist="107763" dir="8100000" algn="ctr" rotWithShape="0">
              <a:schemeClr val="tx2">
                <a:alpha val="74998"/>
              </a:schemeClr>
            </a:outerShdw>
          </a:effectLst>
        </p:spPr>
        <p:txBody>
          <a:bodyPr/>
          <a:lstStyle/>
          <a:p>
            <a:pPr eaLnBrk="1" hangingPunct="1">
              <a:defRPr/>
            </a:pPr>
            <a:r>
              <a:rPr lang="en-US" sz="4400" dirty="0">
                <a:latin typeface="acme secret agent" charset="0"/>
                <a:cs typeface="+mj-cs"/>
              </a:rPr>
              <a:t>How are you doing at encouraging?</a:t>
            </a:r>
            <a:endParaRPr lang="en-US" sz="4400" dirty="0">
              <a:cs typeface="+mj-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Title 1"/>
          <p:cNvSpPr>
            <a:spLocks noGrp="1"/>
          </p:cNvSpPr>
          <p:nvPr>
            <p:ph type="ctrTitle"/>
          </p:nvPr>
        </p:nvSpPr>
        <p:spPr>
          <a:xfrm>
            <a:off x="0" y="0"/>
            <a:ext cx="9144000" cy="981075"/>
          </a:xfrm>
        </p:spPr>
        <p:txBody>
          <a:bodyPr/>
          <a:lstStyle/>
          <a:p>
            <a:pPr>
              <a:defRPr/>
            </a:pPr>
            <a:r>
              <a:rPr lang="en-US">
                <a:latin typeface="Arial" charset="0"/>
                <a:ea typeface="ＭＳ Ｐゴシック" charset="0"/>
              </a:rPr>
              <a:t>Life Transformation Groups</a:t>
            </a:r>
          </a:p>
        </p:txBody>
      </p:sp>
      <p:sp>
        <p:nvSpPr>
          <p:cNvPr id="448514" name="TextBox 13"/>
          <p:cNvSpPr txBox="1">
            <a:spLocks noChangeArrowheads="1"/>
          </p:cNvSpPr>
          <p:nvPr/>
        </p:nvSpPr>
        <p:spPr bwMode="auto">
          <a:xfrm>
            <a:off x="0" y="2281238"/>
            <a:ext cx="9144000"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u="sng">
                <a:solidFill>
                  <a:srgbClr val="FFFFFF"/>
                </a:solidFill>
              </a:rPr>
              <a:t>The Commitment</a:t>
            </a:r>
            <a:r>
              <a:rPr lang="en-US" sz="4000" b="1">
                <a:solidFill>
                  <a:srgbClr val="FFFFFF"/>
                </a:solidFill>
              </a:rPr>
              <a:t>: Meet one hour a week with 1-2 others of the same sex to provide accountability to:</a:t>
            </a:r>
          </a:p>
        </p:txBody>
      </p:sp>
      <p:sp>
        <p:nvSpPr>
          <p:cNvPr id="448515" name="TextBox 13"/>
          <p:cNvSpPr txBox="1">
            <a:spLocks noChangeArrowheads="1"/>
          </p:cNvSpPr>
          <p:nvPr/>
        </p:nvSpPr>
        <p:spPr bwMode="auto">
          <a:xfrm>
            <a:off x="-25400" y="4370388"/>
            <a:ext cx="9144000"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en-US" sz="4000" b="1">
                <a:solidFill>
                  <a:srgbClr val="FFFF00"/>
                </a:solidFill>
              </a:rPr>
              <a:t>Read</a:t>
            </a:r>
            <a:r>
              <a:rPr lang="en-US" sz="4000" b="1">
                <a:solidFill>
                  <a:srgbClr val="FFFFFF"/>
                </a:solidFill>
              </a:rPr>
              <a:t> 3 Bible chapters daily</a:t>
            </a:r>
          </a:p>
          <a:p>
            <a:pPr>
              <a:buFont typeface="Arial" charset="0"/>
              <a:buAutoNum type="arabicPeriod"/>
            </a:pPr>
            <a:r>
              <a:rPr lang="en-US" sz="4000" b="1">
                <a:solidFill>
                  <a:srgbClr val="FFFF00"/>
                </a:solidFill>
              </a:rPr>
              <a:t>Confess</a:t>
            </a:r>
            <a:r>
              <a:rPr lang="en-US" sz="4000" b="1">
                <a:solidFill>
                  <a:srgbClr val="FFFFFF"/>
                </a:solidFill>
              </a:rPr>
              <a:t> sin around 10 questions</a:t>
            </a:r>
          </a:p>
          <a:p>
            <a:pPr>
              <a:buFont typeface="Arial" charset="0"/>
              <a:buAutoNum type="arabicPeriod"/>
            </a:pPr>
            <a:r>
              <a:rPr lang="en-US" sz="4000" b="1">
                <a:solidFill>
                  <a:srgbClr val="FFFF00"/>
                </a:solidFill>
              </a:rPr>
              <a:t>Pray</a:t>
            </a:r>
            <a:r>
              <a:rPr lang="en-US" sz="4000" b="1">
                <a:solidFill>
                  <a:srgbClr val="FFFFFF"/>
                </a:solidFill>
              </a:rPr>
              <a:t> for lost friends</a:t>
            </a:r>
          </a:p>
        </p:txBody>
      </p:sp>
      <p:pic>
        <p:nvPicPr>
          <p:cNvPr id="448516" name="Picture 1" descr="Life Transformation Groups.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77963" y="4221163"/>
            <a:ext cx="933450"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2" name="Title 1"/>
          <p:cNvSpPr>
            <a:spLocks noGrp="1"/>
          </p:cNvSpPr>
          <p:nvPr>
            <p:ph type="ctrTitle"/>
          </p:nvPr>
        </p:nvSpPr>
        <p:spPr>
          <a:xfrm>
            <a:off x="0" y="863600"/>
            <a:ext cx="9144000" cy="981075"/>
          </a:xfrm>
        </p:spPr>
        <p:txBody>
          <a:bodyPr/>
          <a:lstStyle/>
          <a:p>
            <a:pPr>
              <a:defRPr/>
            </a:pPr>
            <a:r>
              <a:rPr lang="en-US">
                <a:latin typeface="Arial" charset="0"/>
                <a:ea typeface="ＭＳ Ｐゴシック" charset="0"/>
              </a:rPr>
              <a:t>Discipleship</a:t>
            </a:r>
          </a:p>
        </p:txBody>
      </p:sp>
      <p:pic>
        <p:nvPicPr>
          <p:cNvPr id="449539"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650" y="2852738"/>
            <a:ext cx="933450"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9540"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5513" y="2852738"/>
            <a:ext cx="935037"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294313" y="2347913"/>
            <a:ext cx="2014537" cy="1863725"/>
            <a:chOff x="5076056" y="1916832"/>
            <a:chExt cx="2014350" cy="1862584"/>
          </a:xfrm>
        </p:grpSpPr>
        <p:pic>
          <p:nvPicPr>
            <p:cNvPr id="449548"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954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5294313" y="4724400"/>
            <a:ext cx="2014537" cy="1862138"/>
            <a:chOff x="5076056" y="4590752"/>
            <a:chExt cx="2014350" cy="1862584"/>
          </a:xfrm>
        </p:grpSpPr>
        <p:pic>
          <p:nvPicPr>
            <p:cNvPr id="449546" name="Picture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9547"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Right Arrow 12"/>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a typeface="MS PGothic" charset="0"/>
              <a:cs typeface="MS PGothic" charset="0"/>
            </a:endParaRPr>
          </a:p>
        </p:txBody>
      </p:sp>
      <p:sp>
        <p:nvSpPr>
          <p:cNvPr id="16" name="Right Arrow 15"/>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a typeface="MS PGothic" charset="0"/>
              <a:cs typeface="MS PGothic" charset="0"/>
            </a:endParaRPr>
          </a:p>
        </p:txBody>
      </p:sp>
      <p:pic>
        <p:nvPicPr>
          <p:cNvPr id="449545" name="Picture 14" descr="Life Transformation Group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Title 1"/>
          <p:cNvSpPr>
            <a:spLocks noGrp="1"/>
          </p:cNvSpPr>
          <p:nvPr>
            <p:ph type="ctrTitle"/>
          </p:nvPr>
        </p:nvSpPr>
        <p:spPr>
          <a:xfrm>
            <a:off x="0" y="0"/>
            <a:ext cx="9144000" cy="981075"/>
          </a:xfrm>
        </p:spPr>
        <p:txBody>
          <a:bodyPr/>
          <a:lstStyle/>
          <a:p>
            <a:pPr>
              <a:defRPr/>
            </a:pPr>
            <a:r>
              <a:rPr lang="en-US">
                <a:latin typeface="Arial" charset="0"/>
                <a:ea typeface="ＭＳ Ｐゴシック" charset="0"/>
              </a:rPr>
              <a:t>Life Transformation Groups</a:t>
            </a:r>
          </a:p>
        </p:txBody>
      </p:sp>
      <p:pic>
        <p:nvPicPr>
          <p:cNvPr id="45056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650"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63"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8888" y="2573338"/>
            <a:ext cx="446087"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411413" y="2287588"/>
            <a:ext cx="1296987" cy="925512"/>
            <a:chOff x="5076056" y="1916832"/>
            <a:chExt cx="2014350" cy="1862584"/>
          </a:xfrm>
        </p:grpSpPr>
        <p:pic>
          <p:nvPicPr>
            <p:cNvPr id="450588"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89"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411413" y="3573463"/>
            <a:ext cx="1296987" cy="927100"/>
            <a:chOff x="5076056" y="4590752"/>
            <a:chExt cx="2014350" cy="1862584"/>
          </a:xfrm>
        </p:grpSpPr>
        <p:pic>
          <p:nvPicPr>
            <p:cNvPr id="450586"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87"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2988" y="3221038"/>
            <a:ext cx="446087"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67" name="Pictur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3575" y="47974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68"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08400" y="47974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4859338" y="4365625"/>
            <a:ext cx="1296987" cy="925513"/>
            <a:chOff x="5076056" y="1916832"/>
            <a:chExt cx="2014350" cy="1862584"/>
          </a:xfrm>
        </p:grpSpPr>
        <p:pic>
          <p:nvPicPr>
            <p:cNvPr id="450584"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85" name="Picture 1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p:cNvGrpSpPr>
          <p:nvPr/>
        </p:nvGrpSpPr>
        <p:grpSpPr bwMode="auto">
          <a:xfrm>
            <a:off x="4859338" y="5661025"/>
            <a:ext cx="1296987" cy="927100"/>
            <a:chOff x="5076056" y="4590752"/>
            <a:chExt cx="2014350" cy="1862584"/>
          </a:xfrm>
        </p:grpSpPr>
        <p:pic>
          <p:nvPicPr>
            <p:cNvPr id="450582" name="Picture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83" name="Picture 1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00" y="54451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72" name="Picture 2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08625"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73" name="Picture 2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1863"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7164388" y="2287588"/>
            <a:ext cx="1295400" cy="925512"/>
            <a:chOff x="5076056" y="1916832"/>
            <a:chExt cx="2014350" cy="1862584"/>
          </a:xfrm>
        </p:grpSpPr>
        <p:pic>
          <p:nvPicPr>
            <p:cNvPr id="450580"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81"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7" name="Group 26"/>
          <p:cNvGrpSpPr>
            <a:grpSpLocks/>
          </p:cNvGrpSpPr>
          <p:nvPr/>
        </p:nvGrpSpPr>
        <p:grpSpPr bwMode="auto">
          <a:xfrm>
            <a:off x="7164388" y="3797300"/>
            <a:ext cx="1295400" cy="927100"/>
            <a:chOff x="5076056" y="4590752"/>
            <a:chExt cx="2014350" cy="1862584"/>
          </a:xfrm>
        </p:grpSpPr>
        <p:pic>
          <p:nvPicPr>
            <p:cNvPr id="450578" name="Picture 2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79" name="Picture 2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5963" y="3221038"/>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77" name="Picture 30" descr="Life Transformation Groups.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51587" name="Picture 2" descr="GFCros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413" y="87313"/>
            <a:ext cx="8891587" cy="668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1588" name="Rectangle 3"/>
          <p:cNvSpPr>
            <a:spLocks noGrp="1" noChangeArrowheads="1"/>
          </p:cNvSpPr>
          <p:nvPr>
            <p:ph type="title" idx="4294967295"/>
          </p:nvPr>
        </p:nvSpPr>
        <p:spPr>
          <a:xfrm>
            <a:off x="2819400" y="152400"/>
            <a:ext cx="6019800" cy="1447800"/>
          </a:xfrm>
        </p:spPr>
        <p:txBody>
          <a:bodyPr/>
          <a:lstStyle/>
          <a:p>
            <a:pPr algn="ctr" eaLnBrk="1" hangingPunct="1"/>
            <a:r>
              <a:rPr lang="en-US" sz="5400" i="1">
                <a:latin typeface="Arial" charset="0"/>
              </a:rPr>
              <a:t>The Main Idea</a:t>
            </a:r>
            <a:endParaRPr lang="en-US" sz="5400">
              <a:latin typeface="Arial" charset="0"/>
            </a:endParaRPr>
          </a:p>
        </p:txBody>
      </p:sp>
      <p:sp>
        <p:nvSpPr>
          <p:cNvPr id="451589" name="Rectangle 4"/>
          <p:cNvSpPr>
            <a:spLocks noChangeArrowheads="1"/>
          </p:cNvSpPr>
          <p:nvPr/>
        </p:nvSpPr>
        <p:spPr bwMode="auto">
          <a:xfrm>
            <a:off x="3276600" y="3048000"/>
            <a:ext cx="5334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lnSpc>
                <a:spcPct val="90000"/>
              </a:lnSpc>
              <a:spcBef>
                <a:spcPct val="20000"/>
              </a:spcBef>
            </a:pPr>
            <a:r>
              <a:rPr lang="en-US" sz="5400" b="1">
                <a:solidFill>
                  <a:schemeClr val="tx2"/>
                </a:solidFill>
              </a:rPr>
              <a:t>Those with speaking gifts should talk as </a:t>
            </a:r>
            <a:r>
              <a:rPr lang="en-US" sz="5400" b="1">
                <a:solidFill>
                  <a:srgbClr val="000080"/>
                </a:solidFill>
              </a:rPr>
              <a:t>God</a:t>
            </a:r>
            <a:r>
              <a:rPr lang="fr-FR" altLang="ja-JP" sz="5400" b="1">
                <a:solidFill>
                  <a:srgbClr val="000080"/>
                </a:solidFill>
              </a:rPr>
              <a:t>'</a:t>
            </a:r>
            <a:r>
              <a:rPr lang="en-US" sz="5400" b="1">
                <a:solidFill>
                  <a:srgbClr val="000080"/>
                </a:solidFill>
              </a:rPr>
              <a:t>s voice</a:t>
            </a:r>
            <a:r>
              <a:rPr lang="en-US" sz="4400">
                <a:latin typeface="Times" charset="0"/>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304800"/>
            <a:ext cx="9144000" cy="1524000"/>
          </a:xfrm>
          <a:effectLst>
            <a:outerShdw blurRad="63500" dist="35921" dir="2700000" algn="ctr" rotWithShape="0">
              <a:srgbClr val="FFFFFF">
                <a:alpha val="74998"/>
              </a:srgbClr>
            </a:outerShdw>
          </a:effectLst>
        </p:spPr>
        <p:txBody>
          <a:bodyPr/>
          <a:lstStyle/>
          <a:p>
            <a:pPr algn="ctr" eaLnBrk="1" hangingPunct="1">
              <a:defRPr/>
            </a:pPr>
            <a:r>
              <a:rPr lang="en-US" b="0">
                <a:latin typeface="PerryGothic Regular" charset="0"/>
              </a:rPr>
              <a:t>Speaking Gifts Contrasted</a:t>
            </a:r>
            <a:endParaRPr lang="en-US">
              <a:latin typeface="PerryGothic Regular" charset="0"/>
            </a:endParaRPr>
          </a:p>
        </p:txBody>
      </p:sp>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algn="ctr">
              <a:defRPr/>
            </a:pPr>
            <a:r>
              <a:rPr lang="en-US" b="1">
                <a:solidFill>
                  <a:schemeClr val="tx2"/>
                </a:solidFill>
                <a:latin typeface="Times New Roman" charset="0"/>
                <a:ea typeface="ＭＳ Ｐゴシック" charset="-128"/>
                <a:cs typeface="ＭＳ Ｐゴシック" charset="-128"/>
              </a:rPr>
              <a:t>47</a:t>
            </a:r>
          </a:p>
        </p:txBody>
      </p:sp>
      <p:graphicFrame>
        <p:nvGraphicFramePr>
          <p:cNvPr id="248836" name="Group 4"/>
          <p:cNvGraphicFramePr>
            <a:graphicFrameLocks noGrp="1"/>
          </p:cNvGraphicFramePr>
          <p:nvPr/>
        </p:nvGraphicFramePr>
        <p:xfrm>
          <a:off x="0" y="1600200"/>
          <a:ext cx="9144000" cy="4808538"/>
        </p:xfrm>
        <a:graphic>
          <a:graphicData uri="http://schemas.openxmlformats.org/drawingml/2006/table">
            <a:tbl>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rPr>
                        <a:t>Teaching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rPr>
                        <a:t>Evangelism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rPr>
                        <a:t>Pastor-Teacher</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rPr>
                        <a:t>Exhortation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rPr>
                        <a:t>Shares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Biblical Learning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Faith &amp; Testimony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Heart &amp; Bible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Optimism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rPr>
                        <a:t>Recipient </a:t>
                      </a:r>
                      <a:br>
                        <a:rPr kumimoji="0" lang="en-US" sz="2000" b="1" i="0" u="none" strike="noStrike" cap="none" normalizeH="0" baseline="0">
                          <a:ln>
                            <a:noFill/>
                          </a:ln>
                          <a:solidFill>
                            <a:srgbClr val="FFFFFF"/>
                          </a:solidFill>
                          <a:effectLst/>
                          <a:latin typeface="Geneva" charset="0"/>
                        </a:rPr>
                      </a:br>
                      <a:r>
                        <a:rPr kumimoji="0" lang="en-US" sz="2000" b="1" i="0" u="none" strike="noStrike" cap="none" normalizeH="0" baseline="0">
                          <a:ln>
                            <a:noFill/>
                          </a:ln>
                          <a:solidFill>
                            <a:srgbClr val="FFFFFF"/>
                          </a:solidFill>
                          <a:effectLst/>
                          <a:latin typeface="Geneva" charset="0"/>
                        </a:rPr>
                        <a:t>Need Met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Scriptural Truth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Salvation &amp; Equipping for Evangelism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Shepherding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Encouragement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rPr>
                        <a:t>Sensitive to Needs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Doctrinally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For Conversion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Spiritually</a:t>
                      </a:r>
                      <a:br>
                        <a:rPr kumimoji="0" lang="en-US" sz="2000" b="1" i="0" u="none" strike="noStrike" cap="none" normalizeH="0" baseline="0">
                          <a:ln>
                            <a:noFill/>
                          </a:ln>
                          <a:solidFill>
                            <a:schemeClr val="tx1"/>
                          </a:solidFill>
                          <a:effectLst/>
                          <a:latin typeface="Geneva" charset="0"/>
                        </a:rPr>
                      </a:br>
                      <a:r>
                        <a:rPr kumimoji="0" lang="en-US" sz="2000" b="1" i="0" u="none" strike="noStrike" cap="none" normalizeH="0" baseline="0">
                          <a:ln>
                            <a:noFill/>
                          </a:ln>
                          <a:solidFill>
                            <a:schemeClr val="tx1"/>
                          </a:solidFill>
                          <a:effectLst/>
                          <a:latin typeface="Geneva" charset="0"/>
                        </a:rPr>
                        <a:t>(overall needs)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Spiritually</a:t>
                      </a:r>
                      <a:br>
                        <a:rPr kumimoji="0" lang="en-US" sz="2000" b="1" i="0" u="none" strike="noStrike" cap="none" normalizeH="0" baseline="0">
                          <a:ln>
                            <a:noFill/>
                          </a:ln>
                          <a:solidFill>
                            <a:schemeClr val="tx1"/>
                          </a:solidFill>
                          <a:effectLst/>
                          <a:latin typeface="Geneva" charset="0"/>
                        </a:rPr>
                      </a:br>
                      <a:r>
                        <a:rPr kumimoji="0" lang="en-US" sz="2000" b="1" i="0" u="none" strike="noStrike" cap="none" normalizeH="0" baseline="0">
                          <a:ln>
                            <a:noFill/>
                          </a:ln>
                          <a:solidFill>
                            <a:schemeClr val="tx1"/>
                          </a:solidFill>
                          <a:effectLst/>
                          <a:latin typeface="Geneva" charset="0"/>
                        </a:rPr>
                        <a:t>(specific needs)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rPr>
                        <a:t>Ministers to Those Needing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Instruction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Saving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General Spiritual Direction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Urging in Practical Steps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rPr>
                        <a:t>General Trait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Accuracy in the Word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Heart for the Lost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Shepherd Heart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rPr>
                        <a:t>Uplifts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454658"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Rectangle 3"/>
          <p:cNvSpPr>
            <a:spLocks noGrp="1" noChangeArrowheads="1"/>
          </p:cNvSpPr>
          <p:nvPr>
            <p:ph type="ctrTitle"/>
          </p:nvPr>
        </p:nvSpPr>
        <p:spPr>
          <a:xfrm>
            <a:off x="152400" y="381000"/>
            <a:ext cx="8839200" cy="685800"/>
          </a:xfrm>
          <a:effectLst>
            <a:outerShdw blurRad="63500" dist="35921" dir="2700000" algn="ctr" rotWithShape="0">
              <a:schemeClr val="tx1">
                <a:alpha val="74998"/>
              </a:schemeClr>
            </a:outerShdw>
          </a:effectLst>
        </p:spPr>
        <p:txBody>
          <a:bodyPr/>
          <a:lstStyle/>
          <a:p>
            <a:pPr eaLnBrk="1" hangingPunct="1">
              <a:defRPr/>
            </a:pPr>
            <a:r>
              <a:rPr lang="en-US" b="0">
                <a:latin typeface="Arial" charset="0"/>
              </a:rPr>
              <a:t>Scriptural Gift Commands</a:t>
            </a:r>
            <a:endParaRPr lang="en-US">
              <a:latin typeface="Arial" charset="0"/>
            </a:endParaRPr>
          </a:p>
        </p:txBody>
      </p:sp>
      <p:sp>
        <p:nvSpPr>
          <p:cNvPr id="250884"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ctr" eaLnBrk="1" hangingPunct="1">
              <a:defRPr/>
            </a:pPr>
            <a:r>
              <a:rPr lang="en-US" b="1">
                <a:solidFill>
                  <a:schemeClr val="bg1"/>
                </a:solidFill>
                <a:ea typeface="ＭＳ Ｐゴシック" charset="-128"/>
                <a:cs typeface="ＭＳ Ｐゴシック" charset="-128"/>
              </a:rPr>
              <a:t>4</a:t>
            </a:r>
          </a:p>
        </p:txBody>
      </p:sp>
      <p:sp>
        <p:nvSpPr>
          <p:cNvPr id="250885" name="Text Box 5"/>
          <p:cNvSpPr txBox="1">
            <a:spLocks noChangeArrowheads="1"/>
          </p:cNvSpPr>
          <p:nvPr/>
        </p:nvSpPr>
        <p:spPr bwMode="auto">
          <a:xfrm>
            <a:off x="228600" y="1371600"/>
            <a:ext cx="1981200" cy="457200"/>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00"/>
                </a:solidFill>
                <a:effectLst>
                  <a:glow rad="152400">
                    <a:schemeClr val="tx1">
                      <a:alpha val="75000"/>
                    </a:schemeClr>
                  </a:glow>
                </a:effectLst>
                <a:cs typeface="Arial" charset="0"/>
              </a:rPr>
              <a:t>Teaching</a:t>
            </a:r>
            <a:endParaRPr lang="en-US" b="1">
              <a:solidFill>
                <a:schemeClr val="bg1"/>
              </a:solidFill>
              <a:effectLst>
                <a:glow rad="152400">
                  <a:schemeClr val="tx1">
                    <a:alpha val="75000"/>
                  </a:schemeClr>
                </a:glow>
              </a:effectLst>
              <a:cs typeface="Arial" charset="0"/>
            </a:endParaRPr>
          </a:p>
        </p:txBody>
      </p:sp>
      <p:sp>
        <p:nvSpPr>
          <p:cNvPr id="250886" name="Text Box 6"/>
          <p:cNvSpPr txBox="1">
            <a:spLocks noChangeArrowheads="1"/>
          </p:cNvSpPr>
          <p:nvPr/>
        </p:nvSpPr>
        <p:spPr bwMode="auto">
          <a:xfrm>
            <a:off x="2209800" y="1401763"/>
            <a:ext cx="6934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chemeClr val="bg1"/>
                </a:solidFill>
                <a:effectLst>
                  <a:glow rad="152400">
                    <a:schemeClr val="tx1">
                      <a:alpha val="75000"/>
                    </a:schemeClr>
                  </a:glow>
                </a:effectLst>
                <a:cs typeface="Arial" charset="0"/>
              </a:rPr>
              <a:t>Col. 3</a:t>
            </a:r>
            <a:r>
              <a:rPr lang="en-US" b="1">
                <a:solidFill>
                  <a:schemeClr val="bg1"/>
                </a:solidFill>
                <a:effectLst>
                  <a:glow rad="152400">
                    <a:schemeClr val="tx1">
                      <a:alpha val="75000"/>
                    </a:schemeClr>
                  </a:glow>
                </a:effectLst>
                <a:cs typeface="Arial" charset="0"/>
              </a:rPr>
              <a:t>:16-- </a:t>
            </a:r>
            <a:r>
              <a:rPr lang="ja-JP" altLang="en-US" b="1" dirty="0">
                <a:solidFill>
                  <a:schemeClr val="bg1"/>
                </a:solidFill>
                <a:effectLst>
                  <a:glow rad="152400">
                    <a:schemeClr val="tx1">
                      <a:alpha val="75000"/>
                    </a:schemeClr>
                  </a:glow>
                </a:effectLst>
                <a:cs typeface="Arial" charset="0"/>
              </a:rPr>
              <a:t>“</a:t>
            </a:r>
            <a:r>
              <a:rPr lang="en-US" altLang="ja-JP" b="1" dirty="0">
                <a:solidFill>
                  <a:schemeClr val="bg1"/>
                </a:solidFill>
                <a:effectLst>
                  <a:glow rad="152400">
                    <a:schemeClr val="tx1">
                      <a:alpha val="75000"/>
                    </a:schemeClr>
                  </a:glow>
                </a:effectLst>
                <a:cs typeface="Arial" charset="0"/>
              </a:rPr>
              <a:t>Let the word of Christ richly dwell within you… </a:t>
            </a:r>
            <a:r>
              <a:rPr lang="en-US" altLang="ja-JP" b="1" i="1" dirty="0">
                <a:solidFill>
                  <a:srgbClr val="FFFF00"/>
                </a:solidFill>
                <a:effectLst>
                  <a:glow rad="152400">
                    <a:schemeClr val="tx1">
                      <a:alpha val="75000"/>
                    </a:schemeClr>
                  </a:glow>
                </a:effectLst>
                <a:cs typeface="Arial" charset="0"/>
              </a:rPr>
              <a:t>teaching</a:t>
            </a:r>
            <a:r>
              <a:rPr lang="en-US" altLang="ja-JP" b="1" i="1" dirty="0">
                <a:solidFill>
                  <a:schemeClr val="bg1"/>
                </a:solidFill>
                <a:effectLst>
                  <a:glow rad="152400">
                    <a:schemeClr val="tx1">
                      <a:alpha val="75000"/>
                    </a:schemeClr>
                  </a:glow>
                </a:effectLst>
                <a:cs typeface="Arial" charset="0"/>
              </a:rPr>
              <a:t>… one another</a:t>
            </a:r>
            <a:r>
              <a:rPr lang="en-US" altLang="ja-JP" b="1" dirty="0">
                <a:solidFill>
                  <a:schemeClr val="bg1"/>
                </a:solidFill>
                <a:effectLst>
                  <a:glow rad="152400">
                    <a:schemeClr val="tx1">
                      <a:alpha val="75000"/>
                    </a:schemeClr>
                  </a:glow>
                </a:effectLst>
                <a:cs typeface="Arial" charset="0"/>
              </a:rPr>
              <a:t>…</a:t>
            </a:r>
            <a:r>
              <a:rPr lang="ja-JP" altLang="en-US" b="1" dirty="0">
                <a:solidFill>
                  <a:schemeClr val="bg1"/>
                </a:solidFill>
                <a:effectLst>
                  <a:glow rad="152400">
                    <a:schemeClr val="tx1">
                      <a:alpha val="75000"/>
                    </a:schemeClr>
                  </a:glow>
                </a:effectLst>
                <a:cs typeface="Arial" charset="0"/>
              </a:rPr>
              <a:t>”</a:t>
            </a:r>
            <a:endParaRPr lang="en-US" b="1" dirty="0">
              <a:solidFill>
                <a:schemeClr val="bg1"/>
              </a:solidFill>
              <a:effectLst>
                <a:glow rad="152400">
                  <a:schemeClr val="tx1">
                    <a:alpha val="75000"/>
                  </a:schemeClr>
                </a:glow>
              </a:effectLst>
              <a:cs typeface="Arial" charset="0"/>
            </a:endParaRPr>
          </a:p>
        </p:txBody>
      </p:sp>
      <p:sp>
        <p:nvSpPr>
          <p:cNvPr id="250887" name="Text Box 7"/>
          <p:cNvSpPr txBox="1">
            <a:spLocks noChangeArrowheads="1"/>
          </p:cNvSpPr>
          <p:nvPr/>
        </p:nvSpPr>
        <p:spPr bwMode="auto">
          <a:xfrm>
            <a:off x="228600" y="2454275"/>
            <a:ext cx="1981200" cy="457200"/>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00"/>
                </a:solidFill>
                <a:effectLst>
                  <a:glow rad="152400">
                    <a:schemeClr val="tx1">
                      <a:alpha val="75000"/>
                    </a:schemeClr>
                  </a:glow>
                </a:effectLst>
                <a:cs typeface="Arial" charset="0"/>
              </a:rPr>
              <a:t>Evangelism</a:t>
            </a:r>
            <a:endParaRPr lang="en-US" b="1">
              <a:solidFill>
                <a:schemeClr val="bg1"/>
              </a:solidFill>
              <a:effectLst>
                <a:glow rad="152400">
                  <a:schemeClr val="tx1">
                    <a:alpha val="75000"/>
                  </a:schemeClr>
                </a:glow>
              </a:effectLst>
              <a:cs typeface="Arial" charset="0"/>
            </a:endParaRPr>
          </a:p>
        </p:txBody>
      </p:sp>
      <p:sp>
        <p:nvSpPr>
          <p:cNvPr id="250888" name="Text Box 8"/>
          <p:cNvSpPr txBox="1">
            <a:spLocks noChangeArrowheads="1"/>
          </p:cNvSpPr>
          <p:nvPr/>
        </p:nvSpPr>
        <p:spPr bwMode="auto">
          <a:xfrm>
            <a:off x="2209800" y="2454275"/>
            <a:ext cx="6934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chemeClr val="bg1"/>
                </a:solidFill>
                <a:effectLst>
                  <a:glow rad="152400">
                    <a:schemeClr val="tx1">
                      <a:alpha val="75000"/>
                    </a:schemeClr>
                  </a:glow>
                </a:effectLst>
                <a:cs typeface="Arial" charset="0"/>
              </a:rPr>
              <a:t>Matt. 28</a:t>
            </a:r>
            <a:r>
              <a:rPr lang="en-US" b="1">
                <a:solidFill>
                  <a:schemeClr val="bg1"/>
                </a:solidFill>
                <a:effectLst>
                  <a:glow rad="152400">
                    <a:schemeClr val="tx1">
                      <a:alpha val="75000"/>
                    </a:schemeClr>
                  </a:glow>
                </a:effectLst>
                <a:cs typeface="Arial" charset="0"/>
              </a:rPr>
              <a:t>:19-- </a:t>
            </a:r>
            <a:r>
              <a:rPr lang="ja-JP" altLang="en-US" b="1" dirty="0">
                <a:solidFill>
                  <a:schemeClr val="bg1"/>
                </a:solidFill>
                <a:effectLst>
                  <a:glow rad="152400">
                    <a:schemeClr val="tx1">
                      <a:alpha val="75000"/>
                    </a:schemeClr>
                  </a:glow>
                </a:effectLst>
                <a:cs typeface="Arial" charset="0"/>
              </a:rPr>
              <a:t>“</a:t>
            </a:r>
            <a:r>
              <a:rPr lang="en-US" altLang="ja-JP" b="1" dirty="0">
                <a:solidFill>
                  <a:schemeClr val="bg1"/>
                </a:solidFill>
                <a:effectLst>
                  <a:glow rad="152400">
                    <a:schemeClr val="tx1">
                      <a:alpha val="75000"/>
                    </a:schemeClr>
                  </a:glow>
                </a:effectLst>
                <a:cs typeface="Arial" charset="0"/>
              </a:rPr>
              <a:t>Go therefore and </a:t>
            </a:r>
            <a:r>
              <a:rPr lang="en-US" altLang="ja-JP" b="1" i="1" dirty="0">
                <a:solidFill>
                  <a:srgbClr val="FFFF00"/>
                </a:solidFill>
                <a:effectLst>
                  <a:glow rad="152400">
                    <a:schemeClr val="tx1">
                      <a:alpha val="75000"/>
                    </a:schemeClr>
                  </a:glow>
                </a:effectLst>
                <a:cs typeface="Arial" charset="0"/>
              </a:rPr>
              <a:t>make disciples</a:t>
            </a:r>
            <a:r>
              <a:rPr lang="en-US" altLang="ja-JP" b="1" dirty="0">
                <a:solidFill>
                  <a:schemeClr val="bg1"/>
                </a:solidFill>
                <a:effectLst>
                  <a:glow rad="152400">
                    <a:schemeClr val="tx1">
                      <a:alpha val="75000"/>
                    </a:schemeClr>
                  </a:glow>
                </a:effectLst>
                <a:cs typeface="Arial" charset="0"/>
              </a:rPr>
              <a:t> of all nations…</a:t>
            </a:r>
            <a:r>
              <a:rPr lang="ja-JP" altLang="en-US" b="1" dirty="0">
                <a:solidFill>
                  <a:schemeClr val="bg1"/>
                </a:solidFill>
                <a:effectLst>
                  <a:glow rad="152400">
                    <a:schemeClr val="tx1">
                      <a:alpha val="75000"/>
                    </a:schemeClr>
                  </a:glow>
                </a:effectLst>
                <a:cs typeface="Arial" charset="0"/>
              </a:rPr>
              <a:t>”</a:t>
            </a:r>
            <a:endParaRPr lang="en-US" b="1" dirty="0">
              <a:solidFill>
                <a:schemeClr val="bg1"/>
              </a:solidFill>
              <a:effectLst>
                <a:glow rad="152400">
                  <a:schemeClr val="tx1">
                    <a:alpha val="75000"/>
                  </a:schemeClr>
                </a:glow>
              </a:effectLst>
              <a:cs typeface="Arial" charset="0"/>
            </a:endParaRPr>
          </a:p>
        </p:txBody>
      </p:sp>
      <p:sp>
        <p:nvSpPr>
          <p:cNvPr id="250889" name="Text Box 9"/>
          <p:cNvSpPr txBox="1">
            <a:spLocks noChangeArrowheads="1"/>
          </p:cNvSpPr>
          <p:nvPr/>
        </p:nvSpPr>
        <p:spPr bwMode="auto">
          <a:xfrm>
            <a:off x="228600" y="3521075"/>
            <a:ext cx="1981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00"/>
                </a:solidFill>
                <a:effectLst>
                  <a:glow rad="152400">
                    <a:schemeClr val="tx1">
                      <a:alpha val="75000"/>
                    </a:schemeClr>
                  </a:glow>
                </a:effectLst>
                <a:cs typeface="Arial" charset="0"/>
              </a:rPr>
              <a:t>Pastor-</a:t>
            </a:r>
            <a:br>
              <a:rPr lang="en-US" b="1" dirty="0">
                <a:solidFill>
                  <a:srgbClr val="FFFF00"/>
                </a:solidFill>
                <a:effectLst>
                  <a:glow rad="152400">
                    <a:schemeClr val="tx1">
                      <a:alpha val="75000"/>
                    </a:schemeClr>
                  </a:glow>
                </a:effectLst>
                <a:cs typeface="Arial" charset="0"/>
              </a:rPr>
            </a:br>
            <a:r>
              <a:rPr lang="en-US" b="1" dirty="0">
                <a:solidFill>
                  <a:srgbClr val="FFFF00"/>
                </a:solidFill>
                <a:effectLst>
                  <a:glow rad="152400">
                    <a:schemeClr val="tx1">
                      <a:alpha val="75000"/>
                    </a:schemeClr>
                  </a:glow>
                </a:effectLst>
                <a:cs typeface="Arial" charset="0"/>
              </a:rPr>
              <a:t>Teacher</a:t>
            </a:r>
            <a:endParaRPr lang="en-US" b="1" dirty="0">
              <a:solidFill>
                <a:schemeClr val="bg1"/>
              </a:solidFill>
              <a:effectLst>
                <a:glow rad="152400">
                  <a:schemeClr val="tx1">
                    <a:alpha val="75000"/>
                  </a:schemeClr>
                </a:glow>
              </a:effectLst>
              <a:cs typeface="Arial" charset="0"/>
            </a:endParaRPr>
          </a:p>
        </p:txBody>
      </p:sp>
      <p:sp>
        <p:nvSpPr>
          <p:cNvPr id="250890" name="Text Box 10"/>
          <p:cNvSpPr txBox="1">
            <a:spLocks noChangeArrowheads="1"/>
          </p:cNvSpPr>
          <p:nvPr/>
        </p:nvSpPr>
        <p:spPr bwMode="auto">
          <a:xfrm>
            <a:off x="2209800" y="3521075"/>
            <a:ext cx="71628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chemeClr val="bg1"/>
                </a:solidFill>
                <a:effectLst>
                  <a:glow rad="152400">
                    <a:schemeClr val="tx1">
                      <a:alpha val="75000"/>
                    </a:schemeClr>
                  </a:glow>
                </a:effectLst>
                <a:cs typeface="Arial" charset="0"/>
              </a:rPr>
              <a:t>Gal. 6</a:t>
            </a:r>
            <a:r>
              <a:rPr lang="en-US" b="1">
                <a:solidFill>
                  <a:schemeClr val="bg1"/>
                </a:solidFill>
                <a:effectLst>
                  <a:glow rad="152400">
                    <a:schemeClr val="tx1">
                      <a:alpha val="75000"/>
                    </a:schemeClr>
                  </a:glow>
                </a:effectLst>
                <a:cs typeface="Arial" charset="0"/>
              </a:rPr>
              <a:t>:1-- </a:t>
            </a:r>
            <a:r>
              <a:rPr lang="ja-JP" altLang="en-US" b="1" dirty="0">
                <a:solidFill>
                  <a:schemeClr val="bg1"/>
                </a:solidFill>
                <a:effectLst>
                  <a:glow rad="152400">
                    <a:schemeClr val="tx1">
                      <a:alpha val="75000"/>
                    </a:schemeClr>
                  </a:glow>
                </a:effectLst>
                <a:cs typeface="Arial" charset="0"/>
              </a:rPr>
              <a:t>“</a:t>
            </a:r>
            <a:r>
              <a:rPr lang="en-US" altLang="ja-JP" b="1" dirty="0">
                <a:solidFill>
                  <a:schemeClr val="bg1"/>
                </a:solidFill>
                <a:effectLst>
                  <a:glow rad="152400">
                    <a:schemeClr val="tx1">
                      <a:alpha val="75000"/>
                    </a:schemeClr>
                  </a:glow>
                </a:effectLst>
                <a:cs typeface="Arial" charset="0"/>
              </a:rPr>
              <a:t>Brothers, if a man is caught in any trespass, you who are spiritual, </a:t>
            </a:r>
            <a:r>
              <a:rPr lang="en-US" altLang="ja-JP" b="1" i="1" dirty="0">
                <a:solidFill>
                  <a:srgbClr val="FFFF00"/>
                </a:solidFill>
                <a:effectLst>
                  <a:glow rad="152400">
                    <a:schemeClr val="tx1">
                      <a:alpha val="75000"/>
                    </a:schemeClr>
                  </a:glow>
                </a:effectLst>
                <a:cs typeface="Arial" charset="0"/>
              </a:rPr>
              <a:t>restore</a:t>
            </a:r>
            <a:r>
              <a:rPr lang="en-US" altLang="ja-JP" b="1" dirty="0">
                <a:solidFill>
                  <a:schemeClr val="bg1"/>
                </a:solidFill>
                <a:effectLst>
                  <a:glow rad="152400">
                    <a:schemeClr val="tx1">
                      <a:alpha val="75000"/>
                    </a:schemeClr>
                  </a:glow>
                </a:effectLst>
                <a:cs typeface="Arial" charset="0"/>
              </a:rPr>
              <a:t> him…</a:t>
            </a:r>
            <a:r>
              <a:rPr lang="ja-JP" altLang="en-US" b="1" dirty="0">
                <a:solidFill>
                  <a:schemeClr val="bg1"/>
                </a:solidFill>
                <a:effectLst>
                  <a:glow rad="152400">
                    <a:schemeClr val="tx1">
                      <a:alpha val="75000"/>
                    </a:schemeClr>
                  </a:glow>
                </a:effectLst>
                <a:cs typeface="Arial" charset="0"/>
              </a:rPr>
              <a:t>”</a:t>
            </a:r>
            <a:endParaRPr lang="en-US" b="1" dirty="0">
              <a:solidFill>
                <a:schemeClr val="bg1"/>
              </a:solidFill>
              <a:effectLst>
                <a:glow rad="152400">
                  <a:schemeClr val="tx1">
                    <a:alpha val="75000"/>
                  </a:schemeClr>
                </a:glow>
              </a:effectLst>
              <a:cs typeface="Arial" charset="0"/>
            </a:endParaRPr>
          </a:p>
        </p:txBody>
      </p:sp>
      <p:sp>
        <p:nvSpPr>
          <p:cNvPr id="250891" name="Text Box 11"/>
          <p:cNvSpPr txBox="1">
            <a:spLocks noChangeArrowheads="1"/>
          </p:cNvSpPr>
          <p:nvPr/>
        </p:nvSpPr>
        <p:spPr bwMode="auto">
          <a:xfrm>
            <a:off x="228600" y="4587875"/>
            <a:ext cx="1981200" cy="457200"/>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00"/>
                </a:solidFill>
                <a:effectLst>
                  <a:glow rad="152400">
                    <a:schemeClr val="tx1">
                      <a:alpha val="75000"/>
                    </a:schemeClr>
                  </a:glow>
                </a:effectLst>
                <a:cs typeface="Arial" charset="0"/>
              </a:rPr>
              <a:t>Exhortation</a:t>
            </a:r>
            <a:endParaRPr lang="en-US" b="1">
              <a:solidFill>
                <a:schemeClr val="bg1"/>
              </a:solidFill>
              <a:effectLst>
                <a:glow rad="152400">
                  <a:schemeClr val="tx1">
                    <a:alpha val="75000"/>
                  </a:schemeClr>
                </a:glow>
              </a:effectLst>
              <a:cs typeface="Arial" charset="0"/>
            </a:endParaRPr>
          </a:p>
        </p:txBody>
      </p:sp>
      <p:sp>
        <p:nvSpPr>
          <p:cNvPr id="250892" name="Text Box 12"/>
          <p:cNvSpPr txBox="1">
            <a:spLocks noChangeArrowheads="1"/>
          </p:cNvSpPr>
          <p:nvPr/>
        </p:nvSpPr>
        <p:spPr bwMode="auto">
          <a:xfrm>
            <a:off x="2209800" y="4587875"/>
            <a:ext cx="6934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chemeClr val="bg1"/>
                </a:solidFill>
                <a:effectLst>
                  <a:glow rad="152400">
                    <a:schemeClr val="tx1">
                      <a:alpha val="75000"/>
                    </a:schemeClr>
                  </a:glow>
                </a:effectLst>
                <a:cs typeface="Arial" charset="0"/>
              </a:rPr>
              <a:t>Heb. 3</a:t>
            </a:r>
            <a:r>
              <a:rPr lang="en-US" b="1">
                <a:solidFill>
                  <a:schemeClr val="bg1"/>
                </a:solidFill>
                <a:effectLst>
                  <a:glow rad="152400">
                    <a:schemeClr val="tx1">
                      <a:alpha val="75000"/>
                    </a:schemeClr>
                  </a:glow>
                </a:effectLst>
                <a:cs typeface="Arial" charset="0"/>
              </a:rPr>
              <a:t>:13a-- </a:t>
            </a:r>
            <a:r>
              <a:rPr lang="ja-JP" altLang="en-US" b="1" dirty="0">
                <a:solidFill>
                  <a:schemeClr val="bg1"/>
                </a:solidFill>
                <a:effectLst>
                  <a:glow rad="152400">
                    <a:schemeClr val="tx1">
                      <a:alpha val="75000"/>
                    </a:schemeClr>
                  </a:glow>
                </a:effectLst>
                <a:cs typeface="Arial" charset="0"/>
              </a:rPr>
              <a:t>“</a:t>
            </a:r>
            <a:r>
              <a:rPr lang="en-US" altLang="ja-JP" b="1" dirty="0">
                <a:solidFill>
                  <a:schemeClr val="bg1"/>
                </a:solidFill>
                <a:effectLst>
                  <a:glow rad="152400">
                    <a:schemeClr val="tx1">
                      <a:alpha val="75000"/>
                    </a:schemeClr>
                  </a:glow>
                </a:effectLst>
                <a:cs typeface="Arial" charset="0"/>
              </a:rPr>
              <a:t>But </a:t>
            </a:r>
            <a:r>
              <a:rPr lang="en-US" altLang="ja-JP" b="1" i="1" dirty="0">
                <a:solidFill>
                  <a:srgbClr val="FFFF00"/>
                </a:solidFill>
                <a:effectLst>
                  <a:glow rad="152400">
                    <a:schemeClr val="tx1">
                      <a:alpha val="75000"/>
                    </a:schemeClr>
                  </a:glow>
                </a:effectLst>
                <a:cs typeface="Arial" charset="0"/>
              </a:rPr>
              <a:t>encourage</a:t>
            </a:r>
            <a:r>
              <a:rPr lang="en-US" altLang="ja-JP" b="1" dirty="0">
                <a:solidFill>
                  <a:schemeClr val="bg1"/>
                </a:solidFill>
                <a:effectLst>
                  <a:glow rad="152400">
                    <a:schemeClr val="tx1">
                      <a:alpha val="75000"/>
                    </a:schemeClr>
                  </a:glow>
                </a:effectLst>
                <a:cs typeface="Arial" charset="0"/>
              </a:rPr>
              <a:t> one another daily…</a:t>
            </a:r>
            <a:r>
              <a:rPr lang="ja-JP" altLang="en-US" b="1" dirty="0">
                <a:solidFill>
                  <a:schemeClr val="bg1"/>
                </a:solidFill>
                <a:effectLst>
                  <a:glow rad="152400">
                    <a:schemeClr val="tx1">
                      <a:alpha val="75000"/>
                    </a:schemeClr>
                  </a:glow>
                </a:effectLst>
                <a:cs typeface="Arial" charset="0"/>
              </a:rPr>
              <a:t>”</a:t>
            </a:r>
            <a:endParaRPr lang="en-US" b="1" dirty="0">
              <a:solidFill>
                <a:schemeClr val="bg1"/>
              </a:solidFill>
              <a:effectLst>
                <a:glow rad="152400">
                  <a:schemeClr val="tx1">
                    <a:alpha val="75000"/>
                  </a:schemeClr>
                </a:glo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5">
                                            <p:txEl>
                                              <p:pRg st="0" end="0"/>
                                            </p:txEl>
                                          </p:spTgt>
                                        </p:tgtEl>
                                        <p:attrNameLst>
                                          <p:attrName>style.visibility</p:attrName>
                                        </p:attrNameLst>
                                      </p:cBhvr>
                                      <p:to>
                                        <p:strVal val="visible"/>
                                      </p:to>
                                    </p:set>
                                    <p:animEffect transition="in" filter="dissolve">
                                      <p:cBhvr>
                                        <p:cTn id="7" dur="500"/>
                                        <p:tgtEl>
                                          <p:spTgt spid="2508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0886">
                                            <p:txEl>
                                              <p:pRg st="0" end="0"/>
                                            </p:txEl>
                                          </p:spTgt>
                                        </p:tgtEl>
                                        <p:attrNameLst>
                                          <p:attrName>style.visibility</p:attrName>
                                        </p:attrNameLst>
                                      </p:cBhvr>
                                      <p:to>
                                        <p:strVal val="visible"/>
                                      </p:to>
                                    </p:set>
                                    <p:animEffect transition="in" filter="dissolve">
                                      <p:cBhvr>
                                        <p:cTn id="12" dur="500"/>
                                        <p:tgtEl>
                                          <p:spTgt spid="2508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0887">
                                            <p:txEl>
                                              <p:pRg st="0" end="0"/>
                                            </p:txEl>
                                          </p:spTgt>
                                        </p:tgtEl>
                                        <p:attrNameLst>
                                          <p:attrName>style.visibility</p:attrName>
                                        </p:attrNameLst>
                                      </p:cBhvr>
                                      <p:to>
                                        <p:strVal val="visible"/>
                                      </p:to>
                                    </p:set>
                                    <p:animEffect transition="in" filter="dissolve">
                                      <p:cBhvr>
                                        <p:cTn id="17" dur="500"/>
                                        <p:tgtEl>
                                          <p:spTgt spid="25088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0888">
                                            <p:txEl>
                                              <p:pRg st="0" end="0"/>
                                            </p:txEl>
                                          </p:spTgt>
                                        </p:tgtEl>
                                        <p:attrNameLst>
                                          <p:attrName>style.visibility</p:attrName>
                                        </p:attrNameLst>
                                      </p:cBhvr>
                                      <p:to>
                                        <p:strVal val="visible"/>
                                      </p:to>
                                    </p:set>
                                    <p:animEffect transition="in" filter="dissolve">
                                      <p:cBhvr>
                                        <p:cTn id="22" dur="500"/>
                                        <p:tgtEl>
                                          <p:spTgt spid="25088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0889">
                                            <p:txEl>
                                              <p:pRg st="0" end="0"/>
                                            </p:txEl>
                                          </p:spTgt>
                                        </p:tgtEl>
                                        <p:attrNameLst>
                                          <p:attrName>style.visibility</p:attrName>
                                        </p:attrNameLst>
                                      </p:cBhvr>
                                      <p:to>
                                        <p:strVal val="visible"/>
                                      </p:to>
                                    </p:set>
                                    <p:animEffect transition="in" filter="dissolve">
                                      <p:cBhvr>
                                        <p:cTn id="27" dur="500"/>
                                        <p:tgtEl>
                                          <p:spTgt spid="25088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0890">
                                            <p:txEl>
                                              <p:pRg st="0" end="0"/>
                                            </p:txEl>
                                          </p:spTgt>
                                        </p:tgtEl>
                                        <p:attrNameLst>
                                          <p:attrName>style.visibility</p:attrName>
                                        </p:attrNameLst>
                                      </p:cBhvr>
                                      <p:to>
                                        <p:strVal val="visible"/>
                                      </p:to>
                                    </p:set>
                                    <p:animEffect transition="in" filter="dissolve">
                                      <p:cBhvr>
                                        <p:cTn id="32" dur="500"/>
                                        <p:tgtEl>
                                          <p:spTgt spid="25089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50891">
                                            <p:txEl>
                                              <p:pRg st="0" end="0"/>
                                            </p:txEl>
                                          </p:spTgt>
                                        </p:tgtEl>
                                        <p:attrNameLst>
                                          <p:attrName>style.visibility</p:attrName>
                                        </p:attrNameLst>
                                      </p:cBhvr>
                                      <p:to>
                                        <p:strVal val="visible"/>
                                      </p:to>
                                    </p:set>
                                    <p:animEffect transition="in" filter="dissolve">
                                      <p:cBhvr>
                                        <p:cTn id="37" dur="500"/>
                                        <p:tgtEl>
                                          <p:spTgt spid="25089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0892">
                                            <p:txEl>
                                              <p:pRg st="0" end="0"/>
                                            </p:txEl>
                                          </p:spTgt>
                                        </p:tgtEl>
                                        <p:attrNameLst>
                                          <p:attrName>style.visibility</p:attrName>
                                        </p:attrNameLst>
                                      </p:cBhvr>
                                      <p:to>
                                        <p:strVal val="visible"/>
                                      </p:to>
                                    </p:set>
                                    <p:animEffect transition="in" filter="dissolve">
                                      <p:cBhvr>
                                        <p:cTn id="42" dur="500"/>
                                        <p:tgtEl>
                                          <p:spTgt spid="250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5" grpId="0" build="p" autoUpdateAnimBg="0"/>
      <p:bldP spid="250886" grpId="0" build="p" autoUpdateAnimBg="0"/>
      <p:bldP spid="250887" grpId="0" build="p" autoUpdateAnimBg="0"/>
      <p:bldP spid="250888" grpId="0" build="p" autoUpdateAnimBg="0"/>
      <p:bldP spid="250889" grpId="0" build="p" autoUpdateAnimBg="0"/>
      <p:bldP spid="250890" grpId="0" build="p" autoUpdateAnimBg="0"/>
      <p:bldP spid="250891" grpId="0" build="p" autoUpdateAnimBg="0"/>
      <p:bldP spid="25089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56706" name="Rectangle 2"/>
          <p:cNvSpPr>
            <a:spLocks noGrp="1" noChangeArrowheads="1"/>
          </p:cNvSpPr>
          <p:nvPr>
            <p:ph type="title" idx="4294967295"/>
          </p:nvPr>
        </p:nvSpPr>
        <p:spPr/>
        <p:txBody>
          <a:bodyPr/>
          <a:lstStyle/>
          <a:p>
            <a:pPr eaLnBrk="1" hangingPunct="1"/>
            <a:r>
              <a:rPr lang="en-US" sz="7200" b="0">
                <a:latin typeface="Arial" charset="0"/>
              </a:rPr>
              <a:t>Break</a:t>
            </a:r>
            <a:endParaRPr lang="en-US" sz="7200">
              <a:latin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295400" y="1371600"/>
            <a:ext cx="7010400" cy="3733800"/>
          </a:xfrm>
          <a:effectLst>
            <a:outerShdw blurRad="63500" dist="35921" dir="2700000" algn="ctr" rotWithShape="0">
              <a:schemeClr val="tx1"/>
            </a:outerShdw>
          </a:effectLst>
        </p:spPr>
        <p:txBody>
          <a:bodyPr/>
          <a:lstStyle/>
          <a:p>
            <a:pPr eaLnBrk="1" hangingPunct="1">
              <a:defRPr/>
            </a:pPr>
            <a:r>
              <a:rPr lang="en-US" sz="8800">
                <a:latin typeface="Copperplate Gothic Light" charset="0"/>
              </a:rPr>
              <a:t>The Serving Gifts</a:t>
            </a:r>
            <a:endParaRPr lang="en-US" sz="3600">
              <a:latin typeface="Copperplate Gothic Light"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3" descr="0660 Feet-hal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 name="Rectangle 2"/>
          <p:cNvSpPr>
            <a:spLocks noGrp="1" noChangeArrowheads="1"/>
          </p:cNvSpPr>
          <p:nvPr>
            <p:ph type="title" idx="4294967295"/>
          </p:nvPr>
        </p:nvSpPr>
        <p:spPr>
          <a:xfrm>
            <a:off x="1524000" y="1524000"/>
            <a:ext cx="4724400" cy="3276600"/>
          </a:xfrm>
          <a:effectLst>
            <a:outerShdw blurRad="63500" dist="35921" dir="2700000" algn="ctr" rotWithShape="0">
              <a:schemeClr val="bg1"/>
            </a:outerShdw>
          </a:effectLst>
        </p:spPr>
        <p:txBody>
          <a:bodyPr/>
          <a:lstStyle/>
          <a:p>
            <a:pPr eaLnBrk="1" hangingPunct="1">
              <a:defRPr/>
            </a:pPr>
            <a:r>
              <a:rPr lang="en-US" sz="5400">
                <a:solidFill>
                  <a:schemeClr val="tx2"/>
                </a:solidFill>
                <a:latin typeface="Arial" charset="0"/>
              </a:rPr>
              <a:t>What do you think of when you think of feet? </a:t>
            </a:r>
            <a:endParaRPr lang="en-US" sz="4400">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Grp="1" noChangeArrowheads="1"/>
          </p:cNvSpPr>
          <p:nvPr>
            <p:ph type="title" idx="4294967295"/>
          </p:nvPr>
        </p:nvSpPr>
        <p:spPr>
          <a:xfrm>
            <a:off x="685800" y="76200"/>
            <a:ext cx="2667000" cy="2133600"/>
          </a:xfrm>
        </p:spPr>
        <p:txBody>
          <a:bodyPr/>
          <a:lstStyle/>
          <a:p>
            <a:pPr eaLnBrk="1" hangingPunct="1"/>
            <a:r>
              <a:rPr lang="en-US" sz="4400" b="0">
                <a:latin typeface="Arial" charset="0"/>
              </a:rPr>
              <a:t>WTC Scraps</a:t>
            </a:r>
            <a:endParaRPr lang="en-US">
              <a:latin typeface="Arial" charset="0"/>
            </a:endParaRPr>
          </a:p>
        </p:txBody>
      </p:sp>
      <p:pic>
        <p:nvPicPr>
          <p:cNvPr id="361474" name="Picture 3" descr="footerny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308475"/>
            <a:ext cx="9144000" cy="254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75" name="Picture 4" descr="wtc_ste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457200"/>
            <a:ext cx="5387975"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2"/>
          <p:cNvSpPr>
            <a:spLocks noGrp="1" noChangeArrowheads="1"/>
          </p:cNvSpPr>
          <p:nvPr>
            <p:ph type="title" idx="4294967295"/>
          </p:nvPr>
        </p:nvSpPr>
        <p:spPr/>
        <p:txBody>
          <a:bodyPr/>
          <a:lstStyle/>
          <a:p>
            <a:pPr eaLnBrk="1" hangingPunct="1"/>
            <a:r>
              <a:rPr lang="en-US" sz="4400" b="0">
                <a:latin typeface="Arial" charset="0"/>
              </a:rPr>
              <a:t>The Body of Christ</a:t>
            </a:r>
            <a:endParaRPr lang="en-US">
              <a:latin typeface="Arial" charset="0"/>
            </a:endParaRPr>
          </a:p>
        </p:txBody>
      </p:sp>
      <p:pic>
        <p:nvPicPr>
          <p:cNvPr id="462850" name="Picture 3" descr="body_of_Chr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title" idx="4294967295"/>
          </p:nvPr>
        </p:nvSpPr>
        <p:spPr>
          <a:xfrm>
            <a:off x="2001838" y="0"/>
            <a:ext cx="7142162" cy="1447800"/>
          </a:xfrm>
        </p:spPr>
        <p:txBody>
          <a:bodyPr/>
          <a:lstStyle/>
          <a:p>
            <a:pPr algn="l" eaLnBrk="1" hangingPunct="1"/>
            <a:r>
              <a:rPr lang="en-US" sz="4800" b="1">
                <a:latin typeface="Arial" charset="0"/>
                <a:ea typeface="ＭＳ Ｐゴシック" charset="0"/>
                <a:cs typeface="ＭＳ Ｐゴシック" charset="0"/>
              </a:rPr>
              <a:t>What do you think of when you think of feet?</a:t>
            </a:r>
            <a:endParaRPr lang="en-US" b="1">
              <a:latin typeface="Arial" charset="0"/>
              <a:ea typeface="ＭＳ Ｐゴシック" charset="0"/>
              <a:cs typeface="ＭＳ Ｐゴシック" charset="0"/>
            </a:endParaRPr>
          </a:p>
        </p:txBody>
      </p:sp>
      <p:sp>
        <p:nvSpPr>
          <p:cNvPr id="20483" name="Rectangle 3"/>
          <p:cNvSpPr>
            <a:spLocks noGrp="1" noChangeArrowheads="1"/>
          </p:cNvSpPr>
          <p:nvPr>
            <p:ph type="body" idx="4294967295"/>
          </p:nvPr>
        </p:nvSpPr>
        <p:spPr>
          <a:xfrm>
            <a:off x="2001838" y="1676400"/>
            <a:ext cx="6913562" cy="2819400"/>
          </a:xfrm>
          <a:solidFill>
            <a:schemeClr val="hlink"/>
          </a:solidFill>
        </p:spPr>
        <p:txBody>
          <a:bodyPr/>
          <a:lstStyle/>
          <a:p>
            <a:pPr eaLnBrk="1" hangingPunct="1"/>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Unfragrant?</a:t>
            </a:r>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 </a:t>
            </a:r>
          </a:p>
          <a:p>
            <a:pPr eaLnBrk="1" hangingPunct="1"/>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Unattractive?</a:t>
            </a:r>
            <a:r>
              <a:rPr lang="ja-JP" altLang="en-US" sz="3600" b="1">
                <a:solidFill>
                  <a:schemeClr val="tx2"/>
                </a:solidFill>
                <a:latin typeface="Arial" charset="0"/>
                <a:ea typeface="ＭＳ Ｐゴシック" charset="0"/>
                <a:cs typeface="ＭＳ Ｐゴシック" charset="0"/>
              </a:rPr>
              <a:t>”</a:t>
            </a:r>
            <a:endParaRPr lang="en-US" altLang="ja-JP" sz="3600" b="1">
              <a:solidFill>
                <a:schemeClr val="tx2"/>
              </a:solidFill>
              <a:latin typeface="Arial" charset="0"/>
              <a:ea typeface="ＭＳ Ｐゴシック" charset="0"/>
              <a:cs typeface="ＭＳ Ｐゴシック" charset="0"/>
            </a:endParaRPr>
          </a:p>
          <a:p>
            <a:pPr eaLnBrk="1" hangingPunct="1"/>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Unenvied?</a:t>
            </a:r>
            <a:r>
              <a:rPr lang="ja-JP" altLang="en-US" sz="3600" b="1">
                <a:solidFill>
                  <a:schemeClr val="tx2"/>
                </a:solidFill>
                <a:latin typeface="Arial" charset="0"/>
                <a:ea typeface="ＭＳ Ｐゴシック" charset="0"/>
                <a:cs typeface="ＭＳ Ｐゴシック" charset="0"/>
              </a:rPr>
              <a:t>”</a:t>
            </a:r>
            <a:endParaRPr lang="en-US" altLang="ja-JP" sz="3600" b="1">
              <a:solidFill>
                <a:schemeClr val="tx2"/>
              </a:solidFill>
              <a:latin typeface="Arial" charset="0"/>
              <a:ea typeface="ＭＳ Ｐゴシック" charset="0"/>
              <a:cs typeface="ＭＳ Ｐゴシック" charset="0"/>
            </a:endParaRPr>
          </a:p>
          <a:p>
            <a:pPr eaLnBrk="1" hangingPunct="1"/>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Unneeded?</a:t>
            </a:r>
            <a:r>
              <a:rPr lang="ja-JP" altLang="en-US" sz="3600" b="1">
                <a:solidFill>
                  <a:schemeClr val="tx2"/>
                </a:solidFill>
                <a:latin typeface="Arial" charset="0"/>
                <a:ea typeface="ＭＳ Ｐゴシック" charset="0"/>
                <a:cs typeface="ＭＳ Ｐゴシック" charset="0"/>
              </a:rPr>
              <a:t>”</a:t>
            </a:r>
            <a:endParaRPr lang="en-US" sz="3600" b="1">
              <a:solidFill>
                <a:schemeClr val="tx2"/>
              </a:solidFill>
              <a:latin typeface="Arial" charset="0"/>
              <a:ea typeface="ＭＳ Ｐゴシック" charset="0"/>
              <a:cs typeface="ＭＳ Ｐゴシック" charset="0"/>
            </a:endParaRPr>
          </a:p>
        </p:txBody>
      </p:sp>
      <p:pic>
        <p:nvPicPr>
          <p:cNvPr id="464900" name="Picture 8" descr="image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en-US" b="1">
                <a:effectLst>
                  <a:outerShdw blurRad="38100" dist="38100" dir="2700000" algn="tl">
                    <a:srgbClr val="000000"/>
                  </a:outerShdw>
                </a:effectLst>
                <a:latin typeface="Tahoma" charset="0"/>
              </a:rPr>
              <a:t>1 Peter 4:11</a:t>
            </a:r>
            <a:r>
              <a:rPr lang="en-US" sz="3200" b="1">
                <a:effectLst>
                  <a:outerShdw blurRad="38100" dist="38100" dir="2700000" algn="tl">
                    <a:srgbClr val="000000"/>
                  </a:outerShdw>
                </a:effectLst>
                <a:latin typeface="Tahoma" charset="0"/>
              </a:rPr>
              <a:t> (NIV)</a:t>
            </a:r>
            <a:endParaRPr lang="en-US">
              <a:effectLst>
                <a:outerShdw blurRad="38100" dist="38100" dir="2700000" algn="tl">
                  <a:srgbClr val="000000"/>
                </a:outerShdw>
              </a:effectLst>
              <a:latin typeface="Tahoma" charset="0"/>
            </a:endParaRPr>
          </a:p>
        </p:txBody>
      </p:sp>
      <p:sp>
        <p:nvSpPr>
          <p:cNvPr id="34821" name="Rectangle 5"/>
          <p:cNvSpPr>
            <a:spLocks noChangeArrowheads="1"/>
          </p:cNvSpPr>
          <p:nvPr/>
        </p:nvSpPr>
        <p:spPr bwMode="auto">
          <a:xfrm>
            <a:off x="8578850" y="-76200"/>
            <a:ext cx="4889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b="1">
                <a:latin typeface="Times New Roman" pitchFamily="-128" charset="0"/>
                <a:ea typeface="ＭＳ Ｐゴシック" pitchFamily="-128" charset="-128"/>
                <a:cs typeface="+mn-cs"/>
              </a:rPr>
              <a:t>47</a:t>
            </a:r>
          </a:p>
        </p:txBody>
      </p:sp>
      <p:sp>
        <p:nvSpPr>
          <p:cNvPr id="34822" name="Rectangle 6"/>
          <p:cNvSpPr>
            <a:spLocks noGrp="1" noChangeArrowheads="1"/>
          </p:cNvSpPr>
          <p:nvPr>
            <p:ph type="subTitle" idx="4294967295"/>
          </p:nvPr>
        </p:nvSpPr>
        <p:spPr>
          <a:xfrm>
            <a:off x="762000" y="1600200"/>
            <a:ext cx="7848600" cy="4419600"/>
          </a:xfrm>
        </p:spPr>
        <p:txBody>
          <a:bodyPr/>
          <a:lstStyle/>
          <a:p>
            <a:pPr marL="0" indent="0" eaLnBrk="1" hangingPunct="1">
              <a:buFontTx/>
              <a:buNone/>
              <a:defRPr/>
            </a:pPr>
            <a:r>
              <a:rPr lang="ja-JP" altLang="en-US" sz="3600" b="1">
                <a:effectLst>
                  <a:outerShdw blurRad="38100" dist="38100" dir="2700000" algn="tl">
                    <a:srgbClr val="000000"/>
                  </a:outerShdw>
                </a:effectLst>
                <a:latin typeface="Tahoma" charset="0"/>
              </a:rPr>
              <a:t>“</a:t>
            </a:r>
            <a:r>
              <a:rPr lang="en-US" altLang="ja-JP" sz="3600" b="1">
                <a:effectLst>
                  <a:outerShdw blurRad="38100" dist="38100" dir="2700000" algn="tl">
                    <a:srgbClr val="000000"/>
                  </a:outerShdw>
                </a:effectLst>
                <a:latin typeface="Tahoma" charset="0"/>
              </a:rPr>
              <a:t>If anyone </a:t>
            </a:r>
            <a:r>
              <a:rPr lang="en-US" altLang="ja-JP" sz="3600" b="1" u="sng">
                <a:effectLst>
                  <a:outerShdw blurRad="38100" dist="38100" dir="2700000" algn="tl">
                    <a:srgbClr val="000000"/>
                  </a:outerShdw>
                </a:effectLst>
                <a:latin typeface="Tahoma" charset="0"/>
              </a:rPr>
              <a:t>speaks</a:t>
            </a:r>
            <a:r>
              <a:rPr lang="en-US" altLang="ja-JP" sz="3600" b="1">
                <a:effectLst>
                  <a:outerShdw blurRad="38100" dist="38100" dir="2700000" algn="tl">
                    <a:srgbClr val="000000"/>
                  </a:outerShdw>
                </a:effectLst>
                <a:latin typeface="Tahoma" charset="0"/>
              </a:rPr>
              <a:t>, he should do it as one speaking the very words of God.  If anyone </a:t>
            </a:r>
            <a:r>
              <a:rPr lang="en-US" altLang="ja-JP" sz="3600" b="1" u="sng">
                <a:effectLst>
                  <a:outerShdw blurRad="38100" dist="38100" dir="2700000" algn="tl">
                    <a:srgbClr val="000000"/>
                  </a:outerShdw>
                </a:effectLst>
                <a:latin typeface="Tahoma" charset="0"/>
              </a:rPr>
              <a:t>serves</a:t>
            </a:r>
            <a:r>
              <a:rPr lang="en-US" altLang="ja-JP" sz="3600" b="1">
                <a:effectLst>
                  <a:outerShdw blurRad="38100" dist="38100" dir="2700000" algn="tl">
                    <a:srgbClr val="000000"/>
                  </a:outerShdw>
                </a:effectLst>
                <a:latin typeface="Tahoma" charset="0"/>
              </a:rPr>
              <a:t>, he should do it with the strength God provides, so that in all things God may be praised through Jesus Christ.  To him be glory forever and ever.  Amen.</a:t>
            </a:r>
            <a:r>
              <a:rPr lang="ja-JP" altLang="en-US" sz="3600" b="1">
                <a:effectLst>
                  <a:outerShdw blurRad="38100" dist="38100" dir="2700000" algn="tl">
                    <a:srgbClr val="000000"/>
                  </a:outerShdw>
                </a:effectLst>
                <a:latin typeface="Tahoma" charset="0"/>
              </a:rPr>
              <a:t>”</a:t>
            </a:r>
            <a:endParaRPr lang="en-US" sz="3600" b="1">
              <a:effectLst>
                <a:outerShdw blurRad="38100" dist="38100" dir="2700000" algn="tl">
                  <a:srgbClr val="000000"/>
                </a:outerShdw>
              </a:effectLst>
              <a:latin typeface="Tahoma"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0" y="1143000"/>
            <a:ext cx="23209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469006"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9007"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3"/>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a:lstStyle/>
          <a:p>
            <a:endParaRPr lang="en-US">
              <a:solidFill>
                <a:srgbClr val="000000"/>
              </a:solidFill>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004030"/>
          </a:solidFill>
          <a:ln w="9525">
            <a:solidFill>
              <a:schemeClr val="tx1"/>
            </a:solidFill>
            <a:round/>
            <a:headEnd/>
            <a:tailEnd/>
          </a:ln>
        </p:spPr>
        <p:txBody>
          <a:bodyPr/>
          <a:lstStyle/>
          <a:p>
            <a:endParaRPr lang="en-US">
              <a:solidFill>
                <a:srgbClr val="000000"/>
              </a:solidFill>
            </a:endParaRPr>
          </a:p>
        </p:txBody>
      </p:sp>
      <p:sp>
        <p:nvSpPr>
          <p:cNvPr id="2" name="TextBox 1"/>
          <p:cNvSpPr txBox="1">
            <a:spLocks noChangeArrowheads="1"/>
          </p:cNvSpPr>
          <p:nvPr/>
        </p:nvSpPr>
        <p:spPr bwMode="auto">
          <a:xfrm>
            <a:off x="0" y="1905000"/>
            <a:ext cx="3962400" cy="118745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rPr>
              <a:t>"Because I am not a hand, I do not belong to the body,"</a:t>
            </a:r>
            <a:endParaRPr lang="en-US">
              <a:solidFill>
                <a:srgbClr val="FFFFFF"/>
              </a:solidFill>
            </a:endParaRPr>
          </a:p>
        </p:txBody>
      </p:sp>
      <p:sp>
        <p:nvSpPr>
          <p:cNvPr id="3" name="Title 2"/>
          <p:cNvSpPr>
            <a:spLocks noGrp="1"/>
          </p:cNvSpPr>
          <p:nvPr>
            <p:ph type="title" idx="4294967295"/>
          </p:nvPr>
        </p:nvSpPr>
        <p:spPr>
          <a:xfrm>
            <a:off x="0" y="0"/>
            <a:ext cx="9144000" cy="1077913"/>
          </a:xfrm>
          <a:gradFill flip="none" rotWithShape="1">
            <a:gsLst>
              <a:gs pos="0">
                <a:srgbClr val="7030A0"/>
              </a:gs>
              <a:gs pos="100000">
                <a:schemeClr val="tx1"/>
              </a:gs>
            </a:gsLst>
            <a:path path="rect">
              <a:fillToRect l="50000" t="50000" r="50000" b="50000"/>
            </a:path>
            <a:tileRect/>
          </a:gradFill>
        </p:spPr>
        <p:txBody>
          <a:bodyPr>
            <a:spAutoFit/>
          </a:bodyPr>
          <a:lstStyle/>
          <a:p>
            <a:pPr>
              <a:defRPr/>
            </a:pPr>
            <a:r>
              <a:rPr lang="en-US" sz="3200" b="1" dirty="0">
                <a:solidFill>
                  <a:schemeClr val="bg1"/>
                </a:solidFill>
                <a:effectLst>
                  <a:outerShdw blurRad="38100" dist="38100" dir="2700000" algn="tl">
                    <a:srgbClr val="000000"/>
                  </a:outerShdw>
                </a:effectLst>
                <a:latin typeface="Arial" charset="0"/>
                <a:cs typeface="ＭＳ Ｐゴシック" charset="0"/>
              </a:rPr>
              <a:t>Believers with less honored gifts </a:t>
            </a:r>
            <a:r>
              <a:rPr lang="en-US" sz="3200" b="1" dirty="0" err="1">
                <a:solidFill>
                  <a:schemeClr val="bg1"/>
                </a:solidFill>
                <a:effectLst>
                  <a:outerShdw blurRad="38100" dist="38100" dir="2700000" algn="tl">
                    <a:srgbClr val="000000"/>
                  </a:outerShdw>
                </a:effectLst>
                <a:latin typeface="Arial" charset="0"/>
                <a:cs typeface="ＭＳ Ｐゴシック" charset="0"/>
              </a:rPr>
              <a:t>shouldn</a:t>
            </a:r>
            <a:r>
              <a:rPr lang="fr-FR" altLang="ja-JP" sz="3200" b="1" dirty="0">
                <a:solidFill>
                  <a:schemeClr val="bg1"/>
                </a:solidFill>
                <a:effectLst>
                  <a:outerShdw blurRad="38100" dist="38100" dir="2700000" algn="tl">
                    <a:srgbClr val="000000"/>
                  </a:outerShdw>
                </a:effectLst>
                <a:latin typeface="Arial" charset="0"/>
                <a:cs typeface="ＭＳ Ｐゴシック" charset="0"/>
              </a:rPr>
              <a:t>'</a:t>
            </a:r>
            <a:r>
              <a:rPr lang="en-US" sz="3200" b="1" dirty="0">
                <a:solidFill>
                  <a:schemeClr val="bg1"/>
                </a:solidFill>
                <a:effectLst>
                  <a:outerShdw blurRad="38100" dist="38100" dir="2700000" algn="tl">
                    <a:srgbClr val="000000"/>
                  </a:outerShdw>
                </a:effectLst>
                <a:latin typeface="Arial" charset="0"/>
                <a:cs typeface="ＭＳ Ｐゴシック" charset="0"/>
              </a:rPr>
              <a:t>t feel unneeded (1 Cor. 12</a:t>
            </a:r>
            <a:r>
              <a:rPr lang="en-US" sz="3200" b="1">
                <a:solidFill>
                  <a:schemeClr val="bg1"/>
                </a:solidFill>
                <a:effectLst>
                  <a:outerShdw blurRad="38100" dist="38100" dir="2700000" algn="tl">
                    <a:srgbClr val="000000"/>
                  </a:outerShdw>
                </a:effectLst>
                <a:latin typeface="Arial" charset="0"/>
                <a:cs typeface="ＭＳ Ｐゴシック" charset="0"/>
              </a:rPr>
              <a:t>:15-16</a:t>
            </a:r>
            <a:r>
              <a:rPr lang="en-US" sz="3200" b="1" dirty="0">
                <a:solidFill>
                  <a:schemeClr val="bg1"/>
                </a:solidFill>
                <a:effectLst>
                  <a:outerShdw blurRad="38100" dist="38100" dir="2700000" algn="tl">
                    <a:srgbClr val="000000"/>
                  </a:outerShdw>
                </a:effectLst>
                <a:latin typeface="Arial" charset="0"/>
                <a:cs typeface="ＭＳ Ｐゴシック" charset="0"/>
              </a:rPr>
              <a:t>).</a:t>
            </a:r>
          </a:p>
        </p:txBody>
      </p:sp>
      <p:sp>
        <p:nvSpPr>
          <p:cNvPr id="4" name="TextBox 3"/>
          <p:cNvSpPr txBox="1">
            <a:spLocks noChangeArrowheads="1"/>
          </p:cNvSpPr>
          <p:nvPr/>
        </p:nvSpPr>
        <p:spPr bwMode="auto">
          <a:xfrm>
            <a:off x="4953000" y="5181600"/>
            <a:ext cx="4191000" cy="82232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"Because I am not an eye, I do not belong to the body,"</a:t>
            </a:r>
            <a:endParaRPr lang="en-US">
              <a:solidFill>
                <a:srgbClr val="FFFFFF"/>
              </a:solidFill>
            </a:endParaRPr>
          </a:p>
        </p:txBody>
      </p:sp>
      <p:sp>
        <p:nvSpPr>
          <p:cNvPr id="5" name="TextBox 4"/>
          <p:cNvSpPr txBox="1">
            <a:spLocks noChangeArrowheads="1"/>
          </p:cNvSpPr>
          <p:nvPr/>
        </p:nvSpPr>
        <p:spPr bwMode="auto">
          <a:xfrm>
            <a:off x="0" y="6243638"/>
            <a:ext cx="914400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it would not for that reason cease to be part of the body.</a:t>
            </a:r>
          </a:p>
        </p:txBody>
      </p:sp>
      <p:sp>
        <p:nvSpPr>
          <p:cNvPr id="7" name="TextBox 6"/>
          <p:cNvSpPr txBox="1">
            <a:spLocks noChangeArrowheads="1"/>
          </p:cNvSpPr>
          <p:nvPr/>
        </p:nvSpPr>
        <p:spPr bwMode="auto">
          <a:xfrm>
            <a:off x="0" y="3729038"/>
            <a:ext cx="9144000" cy="45720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rPr>
              <a:t>it would not for that reason cease to be part of the body.</a:t>
            </a:r>
            <a:endParaRPr lang="en-US">
              <a:solidFill>
                <a:srgbClr val="FFFFFF"/>
              </a:solidFill>
            </a:endParaRP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63"/>
            <a:ext cx="1676400" cy="198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0"/>
            <a:ext cx="25336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baseline="30000">
                <a:solidFill>
                  <a:srgbClr val="FFFFFF"/>
                </a:solidFill>
              </a:rPr>
              <a:t>15</a:t>
            </a:r>
            <a:r>
              <a:rPr lang="en-US" b="1">
                <a:solidFill>
                  <a:srgbClr val="FFFFFF"/>
                </a:solidFill>
              </a:rPr>
              <a:t> If the foot should say, </a:t>
            </a:r>
            <a:endParaRPr lang="en-US">
              <a:solidFill>
                <a:srgbClr val="FFFFFF"/>
              </a:solidFill>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baseline="30000">
                <a:solidFill>
                  <a:srgbClr val="FFFFFF"/>
                </a:solidFill>
              </a:rPr>
              <a:t>16</a:t>
            </a:r>
            <a:r>
              <a:rPr lang="en-US" b="1">
                <a:solidFill>
                  <a:srgbClr val="FFFFFF"/>
                </a:solidFill>
              </a:rPr>
              <a:t> And if the ear should say, </a:t>
            </a: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3" descr="eyegreen.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28600" y="304800"/>
            <a:ext cx="8534400" cy="1143000"/>
          </a:xfrm>
          <a:ln>
            <a:miter lim="800000"/>
            <a:headEnd/>
            <a:tailEnd/>
          </a:ln>
        </p:spPr>
        <p:txBody>
          <a:bodyPr/>
          <a:lstStyle/>
          <a:p>
            <a:pPr algn="l">
              <a:spcBef>
                <a:spcPct val="20000"/>
              </a:spcBef>
              <a:buClr>
                <a:srgbClr val="FF0000"/>
              </a:buClr>
              <a:defRPr/>
            </a:pPr>
            <a:r>
              <a:rPr lang="en-US" sz="3600" kern="12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Diversity in the church makes it more effective (1 Cor. 12</a:t>
            </a:r>
            <a:r>
              <a:rPr lang="en-US" sz="3600" kern="1200">
                <a:solidFill>
                  <a:srgbClr val="FFFFFF"/>
                </a:solidFill>
                <a:effectLst>
                  <a:glow rad="101600">
                    <a:schemeClr val="tx1">
                      <a:alpha val="75000"/>
                    </a:schemeClr>
                  </a:glow>
                </a:effectLst>
                <a:latin typeface="Arial Black" pitchFamily="34" charset="0"/>
                <a:ea typeface="ＭＳ Ｐゴシック" pitchFamily="34" charset="-128"/>
                <a:cs typeface="Arial" charset="0"/>
              </a:rPr>
              <a:t>:17-20</a:t>
            </a:r>
            <a:r>
              <a:rPr lang="en-US" sz="3600" kern="12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a:t>
            </a:r>
          </a:p>
        </p:txBody>
      </p:sp>
      <p:sp>
        <p:nvSpPr>
          <p:cNvPr id="5" name="Content Placeholder 2"/>
          <p:cNvSpPr txBox="1">
            <a:spLocks/>
          </p:cNvSpPr>
          <p:nvPr/>
        </p:nvSpPr>
        <p:spPr bwMode="auto">
          <a:xfrm>
            <a:off x="304800" y="2438400"/>
            <a:ext cx="8686800" cy="4343400"/>
          </a:xfrm>
          <a:prstGeom prst="rect">
            <a:avLst/>
          </a:prstGeom>
          <a:noFill/>
          <a:ln w="9525">
            <a:noFill/>
            <a:miter lim="800000"/>
            <a:headEnd/>
            <a:tailEnd/>
          </a:ln>
          <a:effectLst/>
        </p:spPr>
        <p:txBody>
          <a:bodyPr/>
          <a:lstStyle/>
          <a:p>
            <a:pPr>
              <a:spcBef>
                <a:spcPct val="20000"/>
              </a:spcBef>
              <a:buClr>
                <a:srgbClr val="FF0000"/>
              </a:buClr>
              <a:defRPr/>
            </a:pPr>
            <a:r>
              <a:rPr kumimoji="1" lang="en-US" sz="2800" baseline="300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17</a:t>
            </a:r>
            <a:r>
              <a:rPr kumimoji="1" lang="en-US" sz="28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If the whole body were an eye, where would the sense of hearing be? If the whole body were an ear, where would the sense of smell be?  </a:t>
            </a:r>
            <a:r>
              <a:rPr kumimoji="1" lang="en-US" sz="2800" baseline="300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18</a:t>
            </a:r>
            <a:r>
              <a:rPr kumimoji="1" lang="en-US" sz="28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But in fact God has arranged the parts in the body, every one of them, just as he wanted them to be.  </a:t>
            </a:r>
            <a:r>
              <a:rPr kumimoji="1" lang="en-US" sz="2800" baseline="300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19</a:t>
            </a:r>
            <a:r>
              <a:rPr kumimoji="1" lang="en-US" sz="28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If they were all one part, where would the body be?  </a:t>
            </a:r>
            <a:r>
              <a:rPr kumimoji="1" lang="en-US" sz="2800" baseline="300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20</a:t>
            </a:r>
            <a:r>
              <a:rPr kumimoji="1" lang="en-US" sz="2800" dirty="0">
                <a:solidFill>
                  <a:srgbClr val="FFFFFF"/>
                </a:solidFill>
                <a:effectLst>
                  <a:glow rad="101600">
                    <a:schemeClr val="tx1">
                      <a:alpha val="75000"/>
                    </a:schemeClr>
                  </a:glow>
                </a:effectLst>
                <a:latin typeface="Arial Black" pitchFamily="34" charset="0"/>
                <a:ea typeface="ＭＳ Ｐゴシック" pitchFamily="34" charset="-128"/>
                <a:cs typeface="Arial" charset="0"/>
              </a:rPr>
              <a:t>As it is, there are many parts, but one body.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14500"/>
            <a:ext cx="9144000"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42" name="Rectangle 2"/>
          <p:cNvSpPr>
            <a:spLocks noGrp="1" noChangeArrowheads="1"/>
          </p:cNvSpPr>
          <p:nvPr>
            <p:ph type="ctrTitle" idx="4294967295"/>
          </p:nvPr>
        </p:nvSpPr>
        <p:spPr>
          <a:xfrm>
            <a:off x="539750" y="404813"/>
            <a:ext cx="7772400" cy="838200"/>
          </a:xfrm>
        </p:spPr>
        <p:txBody>
          <a:bodyPr/>
          <a:lstStyle/>
          <a:p>
            <a:pPr eaLnBrk="1" hangingPunct="1"/>
            <a:r>
              <a:rPr lang="en-US" sz="5400" b="1">
                <a:solidFill>
                  <a:schemeClr val="bg1"/>
                </a:solidFill>
                <a:latin typeface="Arial" charset="0"/>
                <a:ea typeface="ＭＳ Ｐゴシック" charset="0"/>
              </a:rPr>
              <a:t>The gift of faith</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2"/>
          <p:cNvSpPr>
            <a:spLocks noGrp="1" noChangeArrowheads="1"/>
          </p:cNvSpPr>
          <p:nvPr>
            <p:ph type="ctrTitle" idx="4294967295"/>
          </p:nvPr>
        </p:nvSpPr>
        <p:spPr>
          <a:xfrm>
            <a:off x="539750" y="404813"/>
            <a:ext cx="7772400" cy="838200"/>
          </a:xfrm>
        </p:spPr>
        <p:txBody>
          <a:bodyPr/>
          <a:lstStyle/>
          <a:p>
            <a:pPr eaLnBrk="1" hangingPunct="1"/>
            <a:r>
              <a:rPr lang="en-US" sz="5400" b="1">
                <a:solidFill>
                  <a:schemeClr val="bg1"/>
                </a:solidFill>
                <a:latin typeface="Arial" charset="0"/>
                <a:ea typeface="ＭＳ Ｐゴシック" charset="0"/>
              </a:rPr>
              <a:t>The gift of tongues</a:t>
            </a:r>
          </a:p>
        </p:txBody>
      </p:sp>
      <p:pic>
        <p:nvPicPr>
          <p:cNvPr id="473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84438" y="2060575"/>
            <a:ext cx="3636962" cy="301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36449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63713" y="38608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9750" y="21336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76517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875" y="3068638"/>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4481513"/>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79838" y="479742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57925" y="414972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64163" y="3573463"/>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64275" y="23495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48263" y="141287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3663" y="333375"/>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84438" y="76517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31">
                                          <p:stCondLst>
                                            <p:cond delay="0"/>
                                          </p:stCondLst>
                                        </p:cTn>
                                        <p:tgtEl>
                                          <p:spTgt spid="17"/>
                                        </p:tgtEl>
                                      </p:cBhvr>
                                    </p:animEffect>
                                    <p:anim calcmode="lin" valueType="num">
                                      <p:cBhvr>
                                        <p:cTn id="8" dur="72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2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264" tmFilter="0, 0; 0.125,0.2665; 0.25,0.4; 0.375,0.465; 0.5,0.5;  0.625,0.535; 0.75,0.6; 0.875,0.7335; 1,1">
                                          <p:stCondLst>
                                            <p:cond delay="264"/>
                                          </p:stCondLst>
                                        </p:cTn>
                                        <p:tgtEl>
                                          <p:spTgt spid="17"/>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527"/>
                                          </p:stCondLst>
                                        </p:cTn>
                                        <p:tgtEl>
                                          <p:spTgt spid="17"/>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09"/>
                                          </p:stCondLst>
                                        </p:cTn>
                                        <p:tgtEl>
                                          <p:spTgt spid="17"/>
                                        </p:tgtEl>
                                        <p:attrNameLst>
                                          <p:attrName>ppt_y</p:attrName>
                                        </p:attrNameLst>
                                      </p:cBhvr>
                                      <p:tavLst>
                                        <p:tav tm="0" fmla="#ppt_y-sin(pi*$)/81">
                                          <p:val>
                                            <p:fltVal val="0"/>
                                          </p:val>
                                        </p:tav>
                                        <p:tav tm="100000">
                                          <p:val>
                                            <p:fltVal val="1"/>
                                          </p:val>
                                        </p:tav>
                                      </p:tavLst>
                                    </p:anim>
                                    <p:animScale>
                                      <p:cBhvr>
                                        <p:cTn id="13" dur="1">
                                          <p:stCondLst>
                                            <p:cond delay="259"/>
                                          </p:stCondLst>
                                        </p:cTn>
                                        <p:tgtEl>
                                          <p:spTgt spid="17"/>
                                        </p:tgtEl>
                                      </p:cBhvr>
                                      <p:to x="100000" y="60000"/>
                                    </p:animScale>
                                    <p:animScale>
                                      <p:cBhvr>
                                        <p:cTn id="14" dur="1" decel="50000">
                                          <p:stCondLst>
                                            <p:cond delay="269"/>
                                          </p:stCondLst>
                                        </p:cTn>
                                        <p:tgtEl>
                                          <p:spTgt spid="17"/>
                                        </p:tgtEl>
                                      </p:cBhvr>
                                      <p:to x="100000" y="100000"/>
                                    </p:animScale>
                                    <p:animScale>
                                      <p:cBhvr>
                                        <p:cTn id="15" dur="1">
                                          <p:stCondLst>
                                            <p:cond delay="522"/>
                                          </p:stCondLst>
                                        </p:cTn>
                                        <p:tgtEl>
                                          <p:spTgt spid="17"/>
                                        </p:tgtEl>
                                      </p:cBhvr>
                                      <p:to x="100000" y="80000"/>
                                    </p:animScale>
                                    <p:animScale>
                                      <p:cBhvr>
                                        <p:cTn id="16" dur="1" decel="50000">
                                          <p:stCondLst>
                                            <p:cond delay="533"/>
                                          </p:stCondLst>
                                        </p:cTn>
                                        <p:tgtEl>
                                          <p:spTgt spid="17"/>
                                        </p:tgtEl>
                                      </p:cBhvr>
                                      <p:to x="100000" y="100000"/>
                                    </p:animScale>
                                    <p:animScale>
                                      <p:cBhvr>
                                        <p:cTn id="17" dur="1">
                                          <p:stCondLst>
                                            <p:cond delay="809"/>
                                          </p:stCondLst>
                                        </p:cTn>
                                        <p:tgtEl>
                                          <p:spTgt spid="17"/>
                                        </p:tgtEl>
                                      </p:cBhvr>
                                      <p:to x="100000" y="90000"/>
                                    </p:animScale>
                                    <p:animScale>
                                      <p:cBhvr>
                                        <p:cTn id="18" dur="1" decel="50000">
                                          <p:stCondLst>
                                            <p:cond delay="809"/>
                                          </p:stCondLst>
                                        </p:cTn>
                                        <p:tgtEl>
                                          <p:spTgt spid="17"/>
                                        </p:tgtEl>
                                      </p:cBhvr>
                                      <p:to x="100000" y="100000"/>
                                    </p:animScale>
                                    <p:animScale>
                                      <p:cBhvr>
                                        <p:cTn id="19" dur="1">
                                          <p:stCondLst>
                                            <p:cond delay="809"/>
                                          </p:stCondLst>
                                        </p:cTn>
                                        <p:tgtEl>
                                          <p:spTgt spid="17"/>
                                        </p:tgtEl>
                                      </p:cBhvr>
                                      <p:to x="100000" y="95000"/>
                                    </p:animScale>
                                    <p:animScale>
                                      <p:cBhvr>
                                        <p:cTn id="20" dur="1" decel="50000">
                                          <p:stCondLst>
                                            <p:cond delay="809"/>
                                          </p:stCondLst>
                                        </p:cTn>
                                        <p:tgtEl>
                                          <p:spTgt spid="17"/>
                                        </p:tgtEl>
                                      </p:cBhvr>
                                      <p:to x="100000" y="100000"/>
                                    </p:animScale>
                                  </p:childTnLst>
                                </p:cTn>
                              </p:par>
                            </p:childTnLst>
                          </p:cTn>
                        </p:par>
                        <p:par>
                          <p:cTn id="21" fill="hold" nodeType="afterGroup">
                            <p:stCondLst>
                              <p:cond delay="81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80">
                                          <p:stCondLst>
                                            <p:cond delay="0"/>
                                          </p:stCondLst>
                                        </p:cTn>
                                        <p:tgtEl>
                                          <p:spTgt spid="6"/>
                                        </p:tgtEl>
                                      </p:cBhvr>
                                    </p:animEffect>
                                    <p:anim calcmode="lin" valueType="num">
                                      <p:cBhvr>
                                        <p:cTn id="4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6" dur="26">
                                          <p:stCondLst>
                                            <p:cond delay="650"/>
                                          </p:stCondLst>
                                        </p:cTn>
                                        <p:tgtEl>
                                          <p:spTgt spid="6"/>
                                        </p:tgtEl>
                                      </p:cBhvr>
                                      <p:to x="100000" y="60000"/>
                                    </p:animScale>
                                    <p:animScale>
                                      <p:cBhvr>
                                        <p:cTn id="47" dur="166" decel="50000">
                                          <p:stCondLst>
                                            <p:cond delay="676"/>
                                          </p:stCondLst>
                                        </p:cTn>
                                        <p:tgtEl>
                                          <p:spTgt spid="6"/>
                                        </p:tgtEl>
                                      </p:cBhvr>
                                      <p:to x="100000" y="100000"/>
                                    </p:animScale>
                                    <p:animScale>
                                      <p:cBhvr>
                                        <p:cTn id="48" dur="26">
                                          <p:stCondLst>
                                            <p:cond delay="1312"/>
                                          </p:stCondLst>
                                        </p:cTn>
                                        <p:tgtEl>
                                          <p:spTgt spid="6"/>
                                        </p:tgtEl>
                                      </p:cBhvr>
                                      <p:to x="100000" y="80000"/>
                                    </p:animScale>
                                    <p:animScale>
                                      <p:cBhvr>
                                        <p:cTn id="49" dur="166" decel="50000">
                                          <p:stCondLst>
                                            <p:cond delay="1338"/>
                                          </p:stCondLst>
                                        </p:cTn>
                                        <p:tgtEl>
                                          <p:spTgt spid="6"/>
                                        </p:tgtEl>
                                      </p:cBhvr>
                                      <p:to x="100000" y="100000"/>
                                    </p:animScale>
                                    <p:animScale>
                                      <p:cBhvr>
                                        <p:cTn id="50" dur="26">
                                          <p:stCondLst>
                                            <p:cond delay="1642"/>
                                          </p:stCondLst>
                                        </p:cTn>
                                        <p:tgtEl>
                                          <p:spTgt spid="6"/>
                                        </p:tgtEl>
                                      </p:cBhvr>
                                      <p:to x="100000" y="90000"/>
                                    </p:animScale>
                                    <p:animScale>
                                      <p:cBhvr>
                                        <p:cTn id="51" dur="166" decel="50000">
                                          <p:stCondLst>
                                            <p:cond delay="1668"/>
                                          </p:stCondLst>
                                        </p:cTn>
                                        <p:tgtEl>
                                          <p:spTgt spid="6"/>
                                        </p:tgtEl>
                                      </p:cBhvr>
                                      <p:to x="100000" y="100000"/>
                                    </p:animScale>
                                    <p:animScale>
                                      <p:cBhvr>
                                        <p:cTn id="52" dur="26">
                                          <p:stCondLst>
                                            <p:cond delay="1808"/>
                                          </p:stCondLst>
                                        </p:cTn>
                                        <p:tgtEl>
                                          <p:spTgt spid="6"/>
                                        </p:tgtEl>
                                      </p:cBhvr>
                                      <p:to x="100000" y="95000"/>
                                    </p:animScale>
                                    <p:animScale>
                                      <p:cBhvr>
                                        <p:cTn id="53" dur="166" decel="50000">
                                          <p:stCondLst>
                                            <p:cond delay="1834"/>
                                          </p:stCondLst>
                                        </p:cTn>
                                        <p:tgtEl>
                                          <p:spTgt spid="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80">
                                          <p:stCondLst>
                                            <p:cond delay="0"/>
                                          </p:stCondLst>
                                        </p:cTn>
                                        <p:tgtEl>
                                          <p:spTgt spid="7"/>
                                        </p:tgtEl>
                                      </p:cBhvr>
                                    </p:animEffect>
                                    <p:anim calcmode="lin" valueType="num">
                                      <p:cBhvr>
                                        <p:cTn id="5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2" dur="26">
                                          <p:stCondLst>
                                            <p:cond delay="650"/>
                                          </p:stCondLst>
                                        </p:cTn>
                                        <p:tgtEl>
                                          <p:spTgt spid="7"/>
                                        </p:tgtEl>
                                      </p:cBhvr>
                                      <p:to x="100000" y="60000"/>
                                    </p:animScale>
                                    <p:animScale>
                                      <p:cBhvr>
                                        <p:cTn id="63" dur="166" decel="50000">
                                          <p:stCondLst>
                                            <p:cond delay="676"/>
                                          </p:stCondLst>
                                        </p:cTn>
                                        <p:tgtEl>
                                          <p:spTgt spid="7"/>
                                        </p:tgtEl>
                                      </p:cBhvr>
                                      <p:to x="100000" y="100000"/>
                                    </p:animScale>
                                    <p:animScale>
                                      <p:cBhvr>
                                        <p:cTn id="64" dur="26">
                                          <p:stCondLst>
                                            <p:cond delay="1312"/>
                                          </p:stCondLst>
                                        </p:cTn>
                                        <p:tgtEl>
                                          <p:spTgt spid="7"/>
                                        </p:tgtEl>
                                      </p:cBhvr>
                                      <p:to x="100000" y="80000"/>
                                    </p:animScale>
                                    <p:animScale>
                                      <p:cBhvr>
                                        <p:cTn id="65" dur="166" decel="50000">
                                          <p:stCondLst>
                                            <p:cond delay="1338"/>
                                          </p:stCondLst>
                                        </p:cTn>
                                        <p:tgtEl>
                                          <p:spTgt spid="7"/>
                                        </p:tgtEl>
                                      </p:cBhvr>
                                      <p:to x="100000" y="100000"/>
                                    </p:animScale>
                                    <p:animScale>
                                      <p:cBhvr>
                                        <p:cTn id="66" dur="26">
                                          <p:stCondLst>
                                            <p:cond delay="1642"/>
                                          </p:stCondLst>
                                        </p:cTn>
                                        <p:tgtEl>
                                          <p:spTgt spid="7"/>
                                        </p:tgtEl>
                                      </p:cBhvr>
                                      <p:to x="100000" y="90000"/>
                                    </p:animScale>
                                    <p:animScale>
                                      <p:cBhvr>
                                        <p:cTn id="67" dur="166" decel="50000">
                                          <p:stCondLst>
                                            <p:cond delay="1668"/>
                                          </p:stCondLst>
                                        </p:cTn>
                                        <p:tgtEl>
                                          <p:spTgt spid="7"/>
                                        </p:tgtEl>
                                      </p:cBhvr>
                                      <p:to x="100000" y="100000"/>
                                    </p:animScale>
                                    <p:animScale>
                                      <p:cBhvr>
                                        <p:cTn id="68" dur="26">
                                          <p:stCondLst>
                                            <p:cond delay="1808"/>
                                          </p:stCondLst>
                                        </p:cTn>
                                        <p:tgtEl>
                                          <p:spTgt spid="7"/>
                                        </p:tgtEl>
                                      </p:cBhvr>
                                      <p:to x="100000" y="95000"/>
                                    </p:animScale>
                                    <p:animScale>
                                      <p:cBhvr>
                                        <p:cTn id="69" dur="166" decel="50000">
                                          <p:stCondLst>
                                            <p:cond delay="1834"/>
                                          </p:stCondLst>
                                        </p:cTn>
                                        <p:tgtEl>
                                          <p:spTgt spid="7"/>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80">
                                          <p:stCondLst>
                                            <p:cond delay="0"/>
                                          </p:stCondLst>
                                        </p:cTn>
                                        <p:tgtEl>
                                          <p:spTgt spid="8"/>
                                        </p:tgtEl>
                                      </p:cBhvr>
                                    </p:animEffect>
                                    <p:anim calcmode="lin" valueType="num">
                                      <p:cBhvr>
                                        <p:cTn id="7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8" dur="26">
                                          <p:stCondLst>
                                            <p:cond delay="650"/>
                                          </p:stCondLst>
                                        </p:cTn>
                                        <p:tgtEl>
                                          <p:spTgt spid="8"/>
                                        </p:tgtEl>
                                      </p:cBhvr>
                                      <p:to x="100000" y="60000"/>
                                    </p:animScale>
                                    <p:animScale>
                                      <p:cBhvr>
                                        <p:cTn id="79" dur="166" decel="50000">
                                          <p:stCondLst>
                                            <p:cond delay="676"/>
                                          </p:stCondLst>
                                        </p:cTn>
                                        <p:tgtEl>
                                          <p:spTgt spid="8"/>
                                        </p:tgtEl>
                                      </p:cBhvr>
                                      <p:to x="100000" y="100000"/>
                                    </p:animScale>
                                    <p:animScale>
                                      <p:cBhvr>
                                        <p:cTn id="80" dur="26">
                                          <p:stCondLst>
                                            <p:cond delay="1312"/>
                                          </p:stCondLst>
                                        </p:cTn>
                                        <p:tgtEl>
                                          <p:spTgt spid="8"/>
                                        </p:tgtEl>
                                      </p:cBhvr>
                                      <p:to x="100000" y="80000"/>
                                    </p:animScale>
                                    <p:animScale>
                                      <p:cBhvr>
                                        <p:cTn id="81" dur="166" decel="50000">
                                          <p:stCondLst>
                                            <p:cond delay="1338"/>
                                          </p:stCondLst>
                                        </p:cTn>
                                        <p:tgtEl>
                                          <p:spTgt spid="8"/>
                                        </p:tgtEl>
                                      </p:cBhvr>
                                      <p:to x="100000" y="100000"/>
                                    </p:animScale>
                                    <p:animScale>
                                      <p:cBhvr>
                                        <p:cTn id="82" dur="26">
                                          <p:stCondLst>
                                            <p:cond delay="1642"/>
                                          </p:stCondLst>
                                        </p:cTn>
                                        <p:tgtEl>
                                          <p:spTgt spid="8"/>
                                        </p:tgtEl>
                                      </p:cBhvr>
                                      <p:to x="100000" y="90000"/>
                                    </p:animScale>
                                    <p:animScale>
                                      <p:cBhvr>
                                        <p:cTn id="83" dur="166" decel="50000">
                                          <p:stCondLst>
                                            <p:cond delay="1668"/>
                                          </p:stCondLst>
                                        </p:cTn>
                                        <p:tgtEl>
                                          <p:spTgt spid="8"/>
                                        </p:tgtEl>
                                      </p:cBhvr>
                                      <p:to x="100000" y="100000"/>
                                    </p:animScale>
                                    <p:animScale>
                                      <p:cBhvr>
                                        <p:cTn id="84" dur="26">
                                          <p:stCondLst>
                                            <p:cond delay="1808"/>
                                          </p:stCondLst>
                                        </p:cTn>
                                        <p:tgtEl>
                                          <p:spTgt spid="8"/>
                                        </p:tgtEl>
                                      </p:cBhvr>
                                      <p:to x="100000" y="95000"/>
                                    </p:animScale>
                                    <p:animScale>
                                      <p:cBhvr>
                                        <p:cTn id="85" dur="166" decel="50000">
                                          <p:stCondLst>
                                            <p:cond delay="1834"/>
                                          </p:stCondLst>
                                        </p:cTn>
                                        <p:tgtEl>
                                          <p:spTgt spid="8"/>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down)">
                                      <p:cBhvr>
                                        <p:cTn id="88" dur="580">
                                          <p:stCondLst>
                                            <p:cond delay="0"/>
                                          </p:stCondLst>
                                        </p:cTn>
                                        <p:tgtEl>
                                          <p:spTgt spid="9"/>
                                        </p:tgtEl>
                                      </p:cBhvr>
                                    </p:animEffect>
                                    <p:anim calcmode="lin" valueType="num">
                                      <p:cBhvr>
                                        <p:cTn id="8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4" dur="26">
                                          <p:stCondLst>
                                            <p:cond delay="650"/>
                                          </p:stCondLst>
                                        </p:cTn>
                                        <p:tgtEl>
                                          <p:spTgt spid="9"/>
                                        </p:tgtEl>
                                      </p:cBhvr>
                                      <p:to x="100000" y="60000"/>
                                    </p:animScale>
                                    <p:animScale>
                                      <p:cBhvr>
                                        <p:cTn id="95" dur="166" decel="50000">
                                          <p:stCondLst>
                                            <p:cond delay="676"/>
                                          </p:stCondLst>
                                        </p:cTn>
                                        <p:tgtEl>
                                          <p:spTgt spid="9"/>
                                        </p:tgtEl>
                                      </p:cBhvr>
                                      <p:to x="100000" y="100000"/>
                                    </p:animScale>
                                    <p:animScale>
                                      <p:cBhvr>
                                        <p:cTn id="96" dur="26">
                                          <p:stCondLst>
                                            <p:cond delay="1312"/>
                                          </p:stCondLst>
                                        </p:cTn>
                                        <p:tgtEl>
                                          <p:spTgt spid="9"/>
                                        </p:tgtEl>
                                      </p:cBhvr>
                                      <p:to x="100000" y="80000"/>
                                    </p:animScale>
                                    <p:animScale>
                                      <p:cBhvr>
                                        <p:cTn id="97" dur="166" decel="50000">
                                          <p:stCondLst>
                                            <p:cond delay="1338"/>
                                          </p:stCondLst>
                                        </p:cTn>
                                        <p:tgtEl>
                                          <p:spTgt spid="9"/>
                                        </p:tgtEl>
                                      </p:cBhvr>
                                      <p:to x="100000" y="100000"/>
                                    </p:animScale>
                                    <p:animScale>
                                      <p:cBhvr>
                                        <p:cTn id="98" dur="26">
                                          <p:stCondLst>
                                            <p:cond delay="1642"/>
                                          </p:stCondLst>
                                        </p:cTn>
                                        <p:tgtEl>
                                          <p:spTgt spid="9"/>
                                        </p:tgtEl>
                                      </p:cBhvr>
                                      <p:to x="100000" y="90000"/>
                                    </p:animScale>
                                    <p:animScale>
                                      <p:cBhvr>
                                        <p:cTn id="99" dur="166" decel="50000">
                                          <p:stCondLst>
                                            <p:cond delay="1668"/>
                                          </p:stCondLst>
                                        </p:cTn>
                                        <p:tgtEl>
                                          <p:spTgt spid="9"/>
                                        </p:tgtEl>
                                      </p:cBhvr>
                                      <p:to x="100000" y="100000"/>
                                    </p:animScale>
                                    <p:animScale>
                                      <p:cBhvr>
                                        <p:cTn id="100" dur="26">
                                          <p:stCondLst>
                                            <p:cond delay="1808"/>
                                          </p:stCondLst>
                                        </p:cTn>
                                        <p:tgtEl>
                                          <p:spTgt spid="9"/>
                                        </p:tgtEl>
                                      </p:cBhvr>
                                      <p:to x="100000" y="95000"/>
                                    </p:animScale>
                                    <p:animScale>
                                      <p:cBhvr>
                                        <p:cTn id="101" dur="166" decel="50000">
                                          <p:stCondLst>
                                            <p:cond delay="1834"/>
                                          </p:stCondLst>
                                        </p:cTn>
                                        <p:tgtEl>
                                          <p:spTgt spid="9"/>
                                        </p:tgtEl>
                                      </p:cBhvr>
                                      <p:to x="100000" y="100000"/>
                                    </p:animScale>
                                  </p:childTnLst>
                                </p:cTn>
                              </p:par>
                              <p:par>
                                <p:cTn id="102" presetID="26" presetClass="entr" presetSubtype="0" fill="hold" nodeType="with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wipe(down)">
                                      <p:cBhvr>
                                        <p:cTn id="104" dur="580">
                                          <p:stCondLst>
                                            <p:cond delay="0"/>
                                          </p:stCondLst>
                                        </p:cTn>
                                        <p:tgtEl>
                                          <p:spTgt spid="10"/>
                                        </p:tgtEl>
                                      </p:cBhvr>
                                    </p:animEffect>
                                    <p:anim calcmode="lin" valueType="num">
                                      <p:cBhvr>
                                        <p:cTn id="10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0" dur="26">
                                          <p:stCondLst>
                                            <p:cond delay="650"/>
                                          </p:stCondLst>
                                        </p:cTn>
                                        <p:tgtEl>
                                          <p:spTgt spid="10"/>
                                        </p:tgtEl>
                                      </p:cBhvr>
                                      <p:to x="100000" y="60000"/>
                                    </p:animScale>
                                    <p:animScale>
                                      <p:cBhvr>
                                        <p:cTn id="111" dur="166" decel="50000">
                                          <p:stCondLst>
                                            <p:cond delay="676"/>
                                          </p:stCondLst>
                                        </p:cTn>
                                        <p:tgtEl>
                                          <p:spTgt spid="10"/>
                                        </p:tgtEl>
                                      </p:cBhvr>
                                      <p:to x="100000" y="100000"/>
                                    </p:animScale>
                                    <p:animScale>
                                      <p:cBhvr>
                                        <p:cTn id="112" dur="26">
                                          <p:stCondLst>
                                            <p:cond delay="1312"/>
                                          </p:stCondLst>
                                        </p:cTn>
                                        <p:tgtEl>
                                          <p:spTgt spid="10"/>
                                        </p:tgtEl>
                                      </p:cBhvr>
                                      <p:to x="100000" y="80000"/>
                                    </p:animScale>
                                    <p:animScale>
                                      <p:cBhvr>
                                        <p:cTn id="113" dur="166" decel="50000">
                                          <p:stCondLst>
                                            <p:cond delay="1338"/>
                                          </p:stCondLst>
                                        </p:cTn>
                                        <p:tgtEl>
                                          <p:spTgt spid="10"/>
                                        </p:tgtEl>
                                      </p:cBhvr>
                                      <p:to x="100000" y="100000"/>
                                    </p:animScale>
                                    <p:animScale>
                                      <p:cBhvr>
                                        <p:cTn id="114" dur="26">
                                          <p:stCondLst>
                                            <p:cond delay="1642"/>
                                          </p:stCondLst>
                                        </p:cTn>
                                        <p:tgtEl>
                                          <p:spTgt spid="10"/>
                                        </p:tgtEl>
                                      </p:cBhvr>
                                      <p:to x="100000" y="90000"/>
                                    </p:animScale>
                                    <p:animScale>
                                      <p:cBhvr>
                                        <p:cTn id="115" dur="166" decel="50000">
                                          <p:stCondLst>
                                            <p:cond delay="1668"/>
                                          </p:stCondLst>
                                        </p:cTn>
                                        <p:tgtEl>
                                          <p:spTgt spid="10"/>
                                        </p:tgtEl>
                                      </p:cBhvr>
                                      <p:to x="100000" y="100000"/>
                                    </p:animScale>
                                    <p:animScale>
                                      <p:cBhvr>
                                        <p:cTn id="116" dur="26">
                                          <p:stCondLst>
                                            <p:cond delay="1808"/>
                                          </p:stCondLst>
                                        </p:cTn>
                                        <p:tgtEl>
                                          <p:spTgt spid="10"/>
                                        </p:tgtEl>
                                      </p:cBhvr>
                                      <p:to x="100000" y="95000"/>
                                    </p:animScale>
                                    <p:animScale>
                                      <p:cBhvr>
                                        <p:cTn id="117" dur="166" decel="50000">
                                          <p:stCondLst>
                                            <p:cond delay="1834"/>
                                          </p:stCondLst>
                                        </p:cTn>
                                        <p:tgtEl>
                                          <p:spTgt spid="10"/>
                                        </p:tgtEl>
                                      </p:cBhvr>
                                      <p:to x="100000" y="100000"/>
                                    </p:animScale>
                                  </p:childTnLst>
                                </p:cTn>
                              </p:par>
                              <p:par>
                                <p:cTn id="118" presetID="26" presetClass="entr" presetSubtype="0" fill="hold"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80">
                                          <p:stCondLst>
                                            <p:cond delay="0"/>
                                          </p:stCondLst>
                                        </p:cTn>
                                        <p:tgtEl>
                                          <p:spTgt spid="11"/>
                                        </p:tgtEl>
                                      </p:cBhvr>
                                    </p:animEffect>
                                    <p:anim calcmode="lin" valueType="num">
                                      <p:cBhvr>
                                        <p:cTn id="1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gtEl>
                                      </p:cBhvr>
                                      <p:to x="100000" y="60000"/>
                                    </p:animScale>
                                    <p:animScale>
                                      <p:cBhvr>
                                        <p:cTn id="127" dur="166" decel="50000">
                                          <p:stCondLst>
                                            <p:cond delay="676"/>
                                          </p:stCondLst>
                                        </p:cTn>
                                        <p:tgtEl>
                                          <p:spTgt spid="11"/>
                                        </p:tgtEl>
                                      </p:cBhvr>
                                      <p:to x="100000" y="100000"/>
                                    </p:animScale>
                                    <p:animScale>
                                      <p:cBhvr>
                                        <p:cTn id="128" dur="26">
                                          <p:stCondLst>
                                            <p:cond delay="1312"/>
                                          </p:stCondLst>
                                        </p:cTn>
                                        <p:tgtEl>
                                          <p:spTgt spid="11"/>
                                        </p:tgtEl>
                                      </p:cBhvr>
                                      <p:to x="100000" y="80000"/>
                                    </p:animScale>
                                    <p:animScale>
                                      <p:cBhvr>
                                        <p:cTn id="129" dur="166" decel="50000">
                                          <p:stCondLst>
                                            <p:cond delay="1338"/>
                                          </p:stCondLst>
                                        </p:cTn>
                                        <p:tgtEl>
                                          <p:spTgt spid="11"/>
                                        </p:tgtEl>
                                      </p:cBhvr>
                                      <p:to x="100000" y="100000"/>
                                    </p:animScale>
                                    <p:animScale>
                                      <p:cBhvr>
                                        <p:cTn id="130" dur="26">
                                          <p:stCondLst>
                                            <p:cond delay="1642"/>
                                          </p:stCondLst>
                                        </p:cTn>
                                        <p:tgtEl>
                                          <p:spTgt spid="11"/>
                                        </p:tgtEl>
                                      </p:cBhvr>
                                      <p:to x="100000" y="90000"/>
                                    </p:animScale>
                                    <p:animScale>
                                      <p:cBhvr>
                                        <p:cTn id="131" dur="166" decel="50000">
                                          <p:stCondLst>
                                            <p:cond delay="1668"/>
                                          </p:stCondLst>
                                        </p:cTn>
                                        <p:tgtEl>
                                          <p:spTgt spid="11"/>
                                        </p:tgtEl>
                                      </p:cBhvr>
                                      <p:to x="100000" y="100000"/>
                                    </p:animScale>
                                    <p:animScale>
                                      <p:cBhvr>
                                        <p:cTn id="132" dur="26">
                                          <p:stCondLst>
                                            <p:cond delay="1808"/>
                                          </p:stCondLst>
                                        </p:cTn>
                                        <p:tgtEl>
                                          <p:spTgt spid="11"/>
                                        </p:tgtEl>
                                      </p:cBhvr>
                                      <p:to x="100000" y="95000"/>
                                    </p:animScale>
                                    <p:animScale>
                                      <p:cBhvr>
                                        <p:cTn id="133" dur="166" decel="50000">
                                          <p:stCondLst>
                                            <p:cond delay="1834"/>
                                          </p:stCondLst>
                                        </p:cTn>
                                        <p:tgtEl>
                                          <p:spTgt spid="11"/>
                                        </p:tgtEl>
                                      </p:cBhvr>
                                      <p:to x="100000" y="100000"/>
                                    </p:animScale>
                                  </p:childTnLst>
                                </p:cTn>
                              </p:par>
                              <p:par>
                                <p:cTn id="134" presetID="26" presetClass="entr" presetSubtype="0" fill="hold" nodeType="with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wipe(down)">
                                      <p:cBhvr>
                                        <p:cTn id="136" dur="580">
                                          <p:stCondLst>
                                            <p:cond delay="0"/>
                                          </p:stCondLst>
                                        </p:cTn>
                                        <p:tgtEl>
                                          <p:spTgt spid="12"/>
                                        </p:tgtEl>
                                      </p:cBhvr>
                                    </p:animEffect>
                                    <p:anim calcmode="lin" valueType="num">
                                      <p:cBhvr>
                                        <p:cTn id="1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2" dur="26">
                                          <p:stCondLst>
                                            <p:cond delay="650"/>
                                          </p:stCondLst>
                                        </p:cTn>
                                        <p:tgtEl>
                                          <p:spTgt spid="12"/>
                                        </p:tgtEl>
                                      </p:cBhvr>
                                      <p:to x="100000" y="60000"/>
                                    </p:animScale>
                                    <p:animScale>
                                      <p:cBhvr>
                                        <p:cTn id="143" dur="166" decel="50000">
                                          <p:stCondLst>
                                            <p:cond delay="676"/>
                                          </p:stCondLst>
                                        </p:cTn>
                                        <p:tgtEl>
                                          <p:spTgt spid="12"/>
                                        </p:tgtEl>
                                      </p:cBhvr>
                                      <p:to x="100000" y="100000"/>
                                    </p:animScale>
                                    <p:animScale>
                                      <p:cBhvr>
                                        <p:cTn id="144" dur="26">
                                          <p:stCondLst>
                                            <p:cond delay="1312"/>
                                          </p:stCondLst>
                                        </p:cTn>
                                        <p:tgtEl>
                                          <p:spTgt spid="12"/>
                                        </p:tgtEl>
                                      </p:cBhvr>
                                      <p:to x="100000" y="80000"/>
                                    </p:animScale>
                                    <p:animScale>
                                      <p:cBhvr>
                                        <p:cTn id="145" dur="166" decel="50000">
                                          <p:stCondLst>
                                            <p:cond delay="1338"/>
                                          </p:stCondLst>
                                        </p:cTn>
                                        <p:tgtEl>
                                          <p:spTgt spid="12"/>
                                        </p:tgtEl>
                                      </p:cBhvr>
                                      <p:to x="100000" y="100000"/>
                                    </p:animScale>
                                    <p:animScale>
                                      <p:cBhvr>
                                        <p:cTn id="146" dur="26">
                                          <p:stCondLst>
                                            <p:cond delay="1642"/>
                                          </p:stCondLst>
                                        </p:cTn>
                                        <p:tgtEl>
                                          <p:spTgt spid="12"/>
                                        </p:tgtEl>
                                      </p:cBhvr>
                                      <p:to x="100000" y="90000"/>
                                    </p:animScale>
                                    <p:animScale>
                                      <p:cBhvr>
                                        <p:cTn id="147" dur="166" decel="50000">
                                          <p:stCondLst>
                                            <p:cond delay="1668"/>
                                          </p:stCondLst>
                                        </p:cTn>
                                        <p:tgtEl>
                                          <p:spTgt spid="12"/>
                                        </p:tgtEl>
                                      </p:cBhvr>
                                      <p:to x="100000" y="100000"/>
                                    </p:animScale>
                                    <p:animScale>
                                      <p:cBhvr>
                                        <p:cTn id="148" dur="26">
                                          <p:stCondLst>
                                            <p:cond delay="1808"/>
                                          </p:stCondLst>
                                        </p:cTn>
                                        <p:tgtEl>
                                          <p:spTgt spid="12"/>
                                        </p:tgtEl>
                                      </p:cBhvr>
                                      <p:to x="100000" y="95000"/>
                                    </p:animScale>
                                    <p:animScale>
                                      <p:cBhvr>
                                        <p:cTn id="149" dur="166" decel="50000">
                                          <p:stCondLst>
                                            <p:cond delay="1834"/>
                                          </p:stCondLst>
                                        </p:cTn>
                                        <p:tgtEl>
                                          <p:spTgt spid="12"/>
                                        </p:tgtEl>
                                      </p:cBhvr>
                                      <p:to x="100000" y="100000"/>
                                    </p:animScale>
                                  </p:childTnLst>
                                </p:cTn>
                              </p:par>
                              <p:par>
                                <p:cTn id="150" presetID="26"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wipe(down)">
                                      <p:cBhvr>
                                        <p:cTn id="152" dur="580">
                                          <p:stCondLst>
                                            <p:cond delay="0"/>
                                          </p:stCondLst>
                                        </p:cTn>
                                        <p:tgtEl>
                                          <p:spTgt spid="13"/>
                                        </p:tgtEl>
                                      </p:cBhvr>
                                    </p:animEffect>
                                    <p:anim calcmode="lin" valueType="num">
                                      <p:cBhvr>
                                        <p:cTn id="1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8" dur="26">
                                          <p:stCondLst>
                                            <p:cond delay="650"/>
                                          </p:stCondLst>
                                        </p:cTn>
                                        <p:tgtEl>
                                          <p:spTgt spid="13"/>
                                        </p:tgtEl>
                                      </p:cBhvr>
                                      <p:to x="100000" y="60000"/>
                                    </p:animScale>
                                    <p:animScale>
                                      <p:cBhvr>
                                        <p:cTn id="159" dur="166" decel="50000">
                                          <p:stCondLst>
                                            <p:cond delay="676"/>
                                          </p:stCondLst>
                                        </p:cTn>
                                        <p:tgtEl>
                                          <p:spTgt spid="13"/>
                                        </p:tgtEl>
                                      </p:cBhvr>
                                      <p:to x="100000" y="100000"/>
                                    </p:animScale>
                                    <p:animScale>
                                      <p:cBhvr>
                                        <p:cTn id="160" dur="26">
                                          <p:stCondLst>
                                            <p:cond delay="1312"/>
                                          </p:stCondLst>
                                        </p:cTn>
                                        <p:tgtEl>
                                          <p:spTgt spid="13"/>
                                        </p:tgtEl>
                                      </p:cBhvr>
                                      <p:to x="100000" y="80000"/>
                                    </p:animScale>
                                    <p:animScale>
                                      <p:cBhvr>
                                        <p:cTn id="161" dur="166" decel="50000">
                                          <p:stCondLst>
                                            <p:cond delay="1338"/>
                                          </p:stCondLst>
                                        </p:cTn>
                                        <p:tgtEl>
                                          <p:spTgt spid="13"/>
                                        </p:tgtEl>
                                      </p:cBhvr>
                                      <p:to x="100000" y="100000"/>
                                    </p:animScale>
                                    <p:animScale>
                                      <p:cBhvr>
                                        <p:cTn id="162" dur="26">
                                          <p:stCondLst>
                                            <p:cond delay="1642"/>
                                          </p:stCondLst>
                                        </p:cTn>
                                        <p:tgtEl>
                                          <p:spTgt spid="13"/>
                                        </p:tgtEl>
                                      </p:cBhvr>
                                      <p:to x="100000" y="90000"/>
                                    </p:animScale>
                                    <p:animScale>
                                      <p:cBhvr>
                                        <p:cTn id="163" dur="166" decel="50000">
                                          <p:stCondLst>
                                            <p:cond delay="1668"/>
                                          </p:stCondLst>
                                        </p:cTn>
                                        <p:tgtEl>
                                          <p:spTgt spid="13"/>
                                        </p:tgtEl>
                                      </p:cBhvr>
                                      <p:to x="100000" y="100000"/>
                                    </p:animScale>
                                    <p:animScale>
                                      <p:cBhvr>
                                        <p:cTn id="164" dur="26">
                                          <p:stCondLst>
                                            <p:cond delay="1808"/>
                                          </p:stCondLst>
                                        </p:cTn>
                                        <p:tgtEl>
                                          <p:spTgt spid="13"/>
                                        </p:tgtEl>
                                      </p:cBhvr>
                                      <p:to x="100000" y="95000"/>
                                    </p:animScale>
                                    <p:animScale>
                                      <p:cBhvr>
                                        <p:cTn id="165" dur="166" decel="50000">
                                          <p:stCondLst>
                                            <p:cond delay="1834"/>
                                          </p:stCondLst>
                                        </p:cTn>
                                        <p:tgtEl>
                                          <p:spTgt spid="13"/>
                                        </p:tgtEl>
                                      </p:cBhvr>
                                      <p:to x="100000" y="100000"/>
                                    </p:animScale>
                                  </p:childTnLst>
                                </p:cTn>
                              </p:par>
                              <p:par>
                                <p:cTn id="166" presetID="26" presetClass="entr" presetSubtype="0" fill="hold"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wipe(down)">
                                      <p:cBhvr>
                                        <p:cTn id="168" dur="580">
                                          <p:stCondLst>
                                            <p:cond delay="0"/>
                                          </p:stCondLst>
                                        </p:cTn>
                                        <p:tgtEl>
                                          <p:spTgt spid="14"/>
                                        </p:tgtEl>
                                      </p:cBhvr>
                                    </p:animEffect>
                                    <p:anim calcmode="lin" valueType="num">
                                      <p:cBhvr>
                                        <p:cTn id="1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4" dur="26">
                                          <p:stCondLst>
                                            <p:cond delay="650"/>
                                          </p:stCondLst>
                                        </p:cTn>
                                        <p:tgtEl>
                                          <p:spTgt spid="14"/>
                                        </p:tgtEl>
                                      </p:cBhvr>
                                      <p:to x="100000" y="60000"/>
                                    </p:animScale>
                                    <p:animScale>
                                      <p:cBhvr>
                                        <p:cTn id="175" dur="166" decel="50000">
                                          <p:stCondLst>
                                            <p:cond delay="676"/>
                                          </p:stCondLst>
                                        </p:cTn>
                                        <p:tgtEl>
                                          <p:spTgt spid="14"/>
                                        </p:tgtEl>
                                      </p:cBhvr>
                                      <p:to x="100000" y="100000"/>
                                    </p:animScale>
                                    <p:animScale>
                                      <p:cBhvr>
                                        <p:cTn id="176" dur="26">
                                          <p:stCondLst>
                                            <p:cond delay="1312"/>
                                          </p:stCondLst>
                                        </p:cTn>
                                        <p:tgtEl>
                                          <p:spTgt spid="14"/>
                                        </p:tgtEl>
                                      </p:cBhvr>
                                      <p:to x="100000" y="80000"/>
                                    </p:animScale>
                                    <p:animScale>
                                      <p:cBhvr>
                                        <p:cTn id="177" dur="166" decel="50000">
                                          <p:stCondLst>
                                            <p:cond delay="1338"/>
                                          </p:stCondLst>
                                        </p:cTn>
                                        <p:tgtEl>
                                          <p:spTgt spid="14"/>
                                        </p:tgtEl>
                                      </p:cBhvr>
                                      <p:to x="100000" y="100000"/>
                                    </p:animScale>
                                    <p:animScale>
                                      <p:cBhvr>
                                        <p:cTn id="178" dur="26">
                                          <p:stCondLst>
                                            <p:cond delay="1642"/>
                                          </p:stCondLst>
                                        </p:cTn>
                                        <p:tgtEl>
                                          <p:spTgt spid="14"/>
                                        </p:tgtEl>
                                      </p:cBhvr>
                                      <p:to x="100000" y="90000"/>
                                    </p:animScale>
                                    <p:animScale>
                                      <p:cBhvr>
                                        <p:cTn id="179" dur="166" decel="50000">
                                          <p:stCondLst>
                                            <p:cond delay="1668"/>
                                          </p:stCondLst>
                                        </p:cTn>
                                        <p:tgtEl>
                                          <p:spTgt spid="14"/>
                                        </p:tgtEl>
                                      </p:cBhvr>
                                      <p:to x="100000" y="100000"/>
                                    </p:animScale>
                                    <p:animScale>
                                      <p:cBhvr>
                                        <p:cTn id="180" dur="26">
                                          <p:stCondLst>
                                            <p:cond delay="1808"/>
                                          </p:stCondLst>
                                        </p:cTn>
                                        <p:tgtEl>
                                          <p:spTgt spid="14"/>
                                        </p:tgtEl>
                                      </p:cBhvr>
                                      <p:to x="100000" y="95000"/>
                                    </p:animScale>
                                    <p:animScale>
                                      <p:cBhvr>
                                        <p:cTn id="181" dur="166" decel="50000">
                                          <p:stCondLst>
                                            <p:cond delay="1834"/>
                                          </p:stCondLst>
                                        </p:cTn>
                                        <p:tgtEl>
                                          <p:spTgt spid="14"/>
                                        </p:tgtEl>
                                      </p:cBhvr>
                                      <p:to x="100000" y="100000"/>
                                    </p:animScale>
                                  </p:childTnLst>
                                </p:cTn>
                              </p:par>
                              <p:par>
                                <p:cTn id="182" presetID="26" presetClass="entr" presetSubtype="0" fill="hold" nodeType="withEffect">
                                  <p:stCondLst>
                                    <p:cond delay="0"/>
                                  </p:stCondLst>
                                  <p:childTnLst>
                                    <p:set>
                                      <p:cBhvr>
                                        <p:cTn id="183" dur="1" fill="hold">
                                          <p:stCondLst>
                                            <p:cond delay="0"/>
                                          </p:stCondLst>
                                        </p:cTn>
                                        <p:tgtEl>
                                          <p:spTgt spid="15"/>
                                        </p:tgtEl>
                                        <p:attrNameLst>
                                          <p:attrName>style.visibility</p:attrName>
                                        </p:attrNameLst>
                                      </p:cBhvr>
                                      <p:to>
                                        <p:strVal val="visible"/>
                                      </p:to>
                                    </p:set>
                                    <p:animEffect transition="in" filter="wipe(down)">
                                      <p:cBhvr>
                                        <p:cTn id="184" dur="580">
                                          <p:stCondLst>
                                            <p:cond delay="0"/>
                                          </p:stCondLst>
                                        </p:cTn>
                                        <p:tgtEl>
                                          <p:spTgt spid="15"/>
                                        </p:tgtEl>
                                      </p:cBhvr>
                                    </p:animEffect>
                                    <p:anim calcmode="lin" valueType="num">
                                      <p:cBhvr>
                                        <p:cTn id="1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0" dur="26">
                                          <p:stCondLst>
                                            <p:cond delay="650"/>
                                          </p:stCondLst>
                                        </p:cTn>
                                        <p:tgtEl>
                                          <p:spTgt spid="15"/>
                                        </p:tgtEl>
                                      </p:cBhvr>
                                      <p:to x="100000" y="60000"/>
                                    </p:animScale>
                                    <p:animScale>
                                      <p:cBhvr>
                                        <p:cTn id="191" dur="166" decel="50000">
                                          <p:stCondLst>
                                            <p:cond delay="676"/>
                                          </p:stCondLst>
                                        </p:cTn>
                                        <p:tgtEl>
                                          <p:spTgt spid="15"/>
                                        </p:tgtEl>
                                      </p:cBhvr>
                                      <p:to x="100000" y="100000"/>
                                    </p:animScale>
                                    <p:animScale>
                                      <p:cBhvr>
                                        <p:cTn id="192" dur="26">
                                          <p:stCondLst>
                                            <p:cond delay="1312"/>
                                          </p:stCondLst>
                                        </p:cTn>
                                        <p:tgtEl>
                                          <p:spTgt spid="15"/>
                                        </p:tgtEl>
                                      </p:cBhvr>
                                      <p:to x="100000" y="80000"/>
                                    </p:animScale>
                                    <p:animScale>
                                      <p:cBhvr>
                                        <p:cTn id="193" dur="166" decel="50000">
                                          <p:stCondLst>
                                            <p:cond delay="1338"/>
                                          </p:stCondLst>
                                        </p:cTn>
                                        <p:tgtEl>
                                          <p:spTgt spid="15"/>
                                        </p:tgtEl>
                                      </p:cBhvr>
                                      <p:to x="100000" y="100000"/>
                                    </p:animScale>
                                    <p:animScale>
                                      <p:cBhvr>
                                        <p:cTn id="194" dur="26">
                                          <p:stCondLst>
                                            <p:cond delay="1642"/>
                                          </p:stCondLst>
                                        </p:cTn>
                                        <p:tgtEl>
                                          <p:spTgt spid="15"/>
                                        </p:tgtEl>
                                      </p:cBhvr>
                                      <p:to x="100000" y="90000"/>
                                    </p:animScale>
                                    <p:animScale>
                                      <p:cBhvr>
                                        <p:cTn id="195" dur="166" decel="50000">
                                          <p:stCondLst>
                                            <p:cond delay="1668"/>
                                          </p:stCondLst>
                                        </p:cTn>
                                        <p:tgtEl>
                                          <p:spTgt spid="15"/>
                                        </p:tgtEl>
                                      </p:cBhvr>
                                      <p:to x="100000" y="100000"/>
                                    </p:animScale>
                                    <p:animScale>
                                      <p:cBhvr>
                                        <p:cTn id="196" dur="26">
                                          <p:stCondLst>
                                            <p:cond delay="1808"/>
                                          </p:stCondLst>
                                        </p:cTn>
                                        <p:tgtEl>
                                          <p:spTgt spid="15"/>
                                        </p:tgtEl>
                                      </p:cBhvr>
                                      <p:to x="100000" y="95000"/>
                                    </p:animScale>
                                    <p:animScale>
                                      <p:cBhvr>
                                        <p:cTn id="197" dur="166" decel="50000">
                                          <p:stCondLst>
                                            <p:cond delay="1834"/>
                                          </p:stCondLst>
                                        </p:cTn>
                                        <p:tgtEl>
                                          <p:spTgt spid="15"/>
                                        </p:tgtEl>
                                      </p:cBhvr>
                                      <p:to x="100000" y="100000"/>
                                    </p:animScale>
                                  </p:childTnLst>
                                </p:cTn>
                              </p:par>
                              <p:par>
                                <p:cTn id="198" presetID="26" presetClass="entr" presetSubtype="0" fill="hold" nodeType="withEffect">
                                  <p:stCondLst>
                                    <p:cond delay="0"/>
                                  </p:stCondLst>
                                  <p:childTnLst>
                                    <p:set>
                                      <p:cBhvr>
                                        <p:cTn id="199" dur="1" fill="hold">
                                          <p:stCondLst>
                                            <p:cond delay="0"/>
                                          </p:stCondLst>
                                        </p:cTn>
                                        <p:tgtEl>
                                          <p:spTgt spid="16"/>
                                        </p:tgtEl>
                                        <p:attrNameLst>
                                          <p:attrName>style.visibility</p:attrName>
                                        </p:attrNameLst>
                                      </p:cBhvr>
                                      <p:to>
                                        <p:strVal val="visible"/>
                                      </p:to>
                                    </p:set>
                                    <p:animEffect transition="in" filter="wipe(down)">
                                      <p:cBhvr>
                                        <p:cTn id="200" dur="580">
                                          <p:stCondLst>
                                            <p:cond delay="0"/>
                                          </p:stCondLst>
                                        </p:cTn>
                                        <p:tgtEl>
                                          <p:spTgt spid="16"/>
                                        </p:tgtEl>
                                      </p:cBhvr>
                                    </p:animEffect>
                                    <p:anim calcmode="lin" valueType="num">
                                      <p:cBhvr>
                                        <p:cTn id="20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6" dur="26">
                                          <p:stCondLst>
                                            <p:cond delay="650"/>
                                          </p:stCondLst>
                                        </p:cTn>
                                        <p:tgtEl>
                                          <p:spTgt spid="16"/>
                                        </p:tgtEl>
                                      </p:cBhvr>
                                      <p:to x="100000" y="60000"/>
                                    </p:animScale>
                                    <p:animScale>
                                      <p:cBhvr>
                                        <p:cTn id="207" dur="166" decel="50000">
                                          <p:stCondLst>
                                            <p:cond delay="676"/>
                                          </p:stCondLst>
                                        </p:cTn>
                                        <p:tgtEl>
                                          <p:spTgt spid="16"/>
                                        </p:tgtEl>
                                      </p:cBhvr>
                                      <p:to x="100000" y="100000"/>
                                    </p:animScale>
                                    <p:animScale>
                                      <p:cBhvr>
                                        <p:cTn id="208" dur="26">
                                          <p:stCondLst>
                                            <p:cond delay="1312"/>
                                          </p:stCondLst>
                                        </p:cTn>
                                        <p:tgtEl>
                                          <p:spTgt spid="16"/>
                                        </p:tgtEl>
                                      </p:cBhvr>
                                      <p:to x="100000" y="80000"/>
                                    </p:animScale>
                                    <p:animScale>
                                      <p:cBhvr>
                                        <p:cTn id="209" dur="166" decel="50000">
                                          <p:stCondLst>
                                            <p:cond delay="1338"/>
                                          </p:stCondLst>
                                        </p:cTn>
                                        <p:tgtEl>
                                          <p:spTgt spid="16"/>
                                        </p:tgtEl>
                                      </p:cBhvr>
                                      <p:to x="100000" y="100000"/>
                                    </p:animScale>
                                    <p:animScale>
                                      <p:cBhvr>
                                        <p:cTn id="210" dur="26">
                                          <p:stCondLst>
                                            <p:cond delay="1642"/>
                                          </p:stCondLst>
                                        </p:cTn>
                                        <p:tgtEl>
                                          <p:spTgt spid="16"/>
                                        </p:tgtEl>
                                      </p:cBhvr>
                                      <p:to x="100000" y="90000"/>
                                    </p:animScale>
                                    <p:animScale>
                                      <p:cBhvr>
                                        <p:cTn id="211" dur="166" decel="50000">
                                          <p:stCondLst>
                                            <p:cond delay="1668"/>
                                          </p:stCondLst>
                                        </p:cTn>
                                        <p:tgtEl>
                                          <p:spTgt spid="16"/>
                                        </p:tgtEl>
                                      </p:cBhvr>
                                      <p:to x="100000" y="100000"/>
                                    </p:animScale>
                                    <p:animScale>
                                      <p:cBhvr>
                                        <p:cTn id="212" dur="26">
                                          <p:stCondLst>
                                            <p:cond delay="1808"/>
                                          </p:stCondLst>
                                        </p:cTn>
                                        <p:tgtEl>
                                          <p:spTgt spid="16"/>
                                        </p:tgtEl>
                                      </p:cBhvr>
                                      <p:to x="100000" y="95000"/>
                                    </p:animScale>
                                    <p:animScale>
                                      <p:cBhvr>
                                        <p:cTn id="213"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ChangeArrowheads="1"/>
          </p:cNvSpPr>
          <p:nvPr/>
        </p:nvSpPr>
        <p:spPr bwMode="auto">
          <a:xfrm>
            <a:off x="0" y="-152400"/>
            <a:ext cx="9396413" cy="7010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5138" name="Rectangle 2"/>
          <p:cNvSpPr>
            <a:spLocks noGrp="1" noChangeArrowheads="1"/>
          </p:cNvSpPr>
          <p:nvPr>
            <p:ph type="title" idx="4294967295"/>
          </p:nvPr>
        </p:nvSpPr>
        <p:spPr>
          <a:xfrm>
            <a:off x="107950" y="44450"/>
            <a:ext cx="9144000" cy="1785938"/>
          </a:xfrm>
        </p:spPr>
        <p:txBody>
          <a:bodyPr/>
          <a:lstStyle/>
          <a:p>
            <a:pPr eaLnBrk="1" hangingPunct="1"/>
            <a:r>
              <a:rPr lang="en-US" sz="3600" b="1">
                <a:solidFill>
                  <a:schemeClr val="bg1"/>
                </a:solidFill>
                <a:latin typeface="Arial" charset="0"/>
                <a:ea typeface="ＭＳ Ｐゴシック" charset="0"/>
                <a:cs typeface="ＭＳ Ｐゴシック" charset="0"/>
              </a:rPr>
              <a:t>Just like the whole church being an "eye," some churches want everyone to have the same gift––usually tongues!</a:t>
            </a:r>
            <a:endParaRPr lang="en-US" sz="3600" b="1">
              <a:latin typeface="Arial" charset="0"/>
              <a:ea typeface="ＭＳ Ｐゴシック" charset="0"/>
              <a:cs typeface="ＭＳ Ｐゴシック" charset="0"/>
            </a:endParaRPr>
          </a:p>
        </p:txBody>
      </p:sp>
      <p:sp>
        <p:nvSpPr>
          <p:cNvPr id="475139"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475140" name="Picture 7" descr="tonguesdebstow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4338" y="1984375"/>
            <a:ext cx="6056312" cy="454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a:lstStyle/>
          <a:p>
            <a:endParaRPr lang="en-US" sz="1600" b="1">
              <a:solidFill>
                <a:srgbClr val="000000"/>
              </a:solidFill>
              <a:cs typeface="Arial" charset="0"/>
            </a:endParaRPr>
          </a:p>
        </p:txBody>
      </p:sp>
      <p:sp>
        <p:nvSpPr>
          <p:cNvPr id="254978" name="Rectangle 2"/>
          <p:cNvSpPr>
            <a:spLocks noGrp="1" noChangeArrowheads="1"/>
          </p:cNvSpPr>
          <p:nvPr>
            <p:ph type="title" idx="4294967295"/>
          </p:nvPr>
        </p:nvSpPr>
        <p:spPr>
          <a:xfrm>
            <a:off x="33338" y="228600"/>
            <a:ext cx="3962400" cy="5105400"/>
          </a:xfrm>
        </p:spPr>
        <p:txBody>
          <a:bodyPr/>
          <a:lstStyle/>
          <a:p>
            <a:pPr>
              <a:defRPr/>
            </a:pPr>
            <a:r>
              <a:rPr lang="en-US" b="1" dirty="0">
                <a:effectLst>
                  <a:glow rad="279400">
                    <a:schemeClr val="tx1">
                      <a:alpha val="75000"/>
                    </a:schemeClr>
                  </a:glow>
                  <a:outerShdw blurRad="38100" dist="38100" dir="2700000" algn="tl">
                    <a:srgbClr val="000000"/>
                  </a:outerShdw>
                </a:effectLst>
                <a:latin typeface="Arial"/>
                <a:cs typeface="Arial"/>
              </a:rPr>
              <a:t>The hierarchy of members shows that all don</a:t>
            </a:r>
            <a:r>
              <a:rPr lang="fr-FR" altLang="ja-JP" b="1" dirty="0">
                <a:effectLst>
                  <a:glow rad="279400">
                    <a:schemeClr val="tx1">
                      <a:alpha val="75000"/>
                    </a:schemeClr>
                  </a:glow>
                  <a:outerShdw blurRad="38100" dist="38100" dir="2700000" algn="tl">
                    <a:srgbClr val="000000"/>
                  </a:outerShdw>
                </a:effectLst>
                <a:latin typeface="Arial"/>
                <a:cs typeface="Arial"/>
              </a:rPr>
              <a:t>'</a:t>
            </a:r>
            <a:r>
              <a:rPr lang="en-US" b="1" dirty="0">
                <a:effectLst>
                  <a:glow rad="279400">
                    <a:schemeClr val="tx1">
                      <a:alpha val="75000"/>
                    </a:schemeClr>
                  </a:glow>
                  <a:outerShdw blurRad="38100" dist="38100" dir="2700000" algn="tl">
                    <a:srgbClr val="000000"/>
                  </a:outerShdw>
                </a:effectLst>
                <a:latin typeface="Arial"/>
                <a:cs typeface="Arial"/>
              </a:rPr>
              <a:t>t have the same gifts </a:t>
            </a:r>
            <a:br>
              <a:rPr lang="en-US" b="1" dirty="0">
                <a:effectLst>
                  <a:glow rad="279400">
                    <a:schemeClr val="tx1">
                      <a:alpha val="75000"/>
                    </a:schemeClr>
                  </a:glow>
                  <a:outerShdw blurRad="38100" dist="38100" dir="2700000" algn="tl">
                    <a:srgbClr val="000000"/>
                  </a:outerShdw>
                </a:effectLst>
                <a:latin typeface="Arial"/>
                <a:cs typeface="Arial"/>
              </a:rPr>
            </a:br>
            <a:r>
              <a:rPr lang="en-US" b="1" dirty="0">
                <a:effectLst>
                  <a:glow rad="279400">
                    <a:schemeClr val="tx1">
                      <a:alpha val="75000"/>
                    </a:schemeClr>
                  </a:glow>
                  <a:outerShdw blurRad="38100" dist="38100" dir="2700000" algn="tl">
                    <a:srgbClr val="000000"/>
                  </a:outerShdw>
                </a:effectLst>
                <a:latin typeface="Arial"/>
                <a:cs typeface="Arial"/>
              </a:rPr>
              <a:t>(1 Cor. 12:28-30).</a:t>
            </a:r>
          </a:p>
        </p:txBody>
      </p:sp>
      <p:sp>
        <p:nvSpPr>
          <p:cNvPr id="6" name="Rectangle 2"/>
          <p:cNvSpPr txBox="1">
            <a:spLocks noChangeArrowheads="1"/>
          </p:cNvSpPr>
          <p:nvPr/>
        </p:nvSpPr>
        <p:spPr bwMode="auto">
          <a:xfrm>
            <a:off x="3886200" y="304800"/>
            <a:ext cx="5257800" cy="4876800"/>
          </a:xfrm>
          <a:prstGeom prst="rect">
            <a:avLst/>
          </a:prstGeom>
          <a:noFill/>
          <a:ln w="9525">
            <a:noFill/>
            <a:miter lim="800000"/>
            <a:headEnd/>
            <a:tailEnd/>
          </a:ln>
          <a:effectLst/>
        </p:spPr>
        <p:txBody>
          <a:bodyPr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ctr">
              <a:defRPr/>
            </a:pP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And in the church God has appointed </a:t>
            </a:r>
            <a:b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first of all </a:t>
            </a:r>
            <a:r>
              <a:rPr lang="en-US" sz="2400" dirty="0">
                <a:solidFill>
                  <a:srgbClr val="FFFFE2"/>
                </a:solidFill>
                <a:effectLst>
                  <a:glow rad="279400">
                    <a:srgbClr val="000000">
                      <a:alpha val="75000"/>
                    </a:srgbClr>
                  </a:glow>
                  <a:outerShdw blurRad="38100" dist="38100" dir="2700000" algn="tl">
                    <a:srgbClr val="000000"/>
                  </a:outerShdw>
                </a:effectLst>
                <a:latin typeface="Arial"/>
                <a:cs typeface="Arial"/>
              </a:rPr>
              <a:t>apostles</a:t>
            </a: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second </a:t>
            </a:r>
            <a:r>
              <a:rPr lang="en-US" sz="2400" dirty="0">
                <a:solidFill>
                  <a:srgbClr val="FFFFE2"/>
                </a:solidFill>
                <a:effectLst>
                  <a:glow rad="279400">
                    <a:srgbClr val="000000">
                      <a:alpha val="75000"/>
                    </a:srgbClr>
                  </a:glow>
                  <a:outerShdw blurRad="38100" dist="38100" dir="2700000" algn="tl">
                    <a:srgbClr val="000000"/>
                  </a:outerShdw>
                </a:effectLst>
                <a:latin typeface="Arial"/>
                <a:cs typeface="Arial"/>
              </a:rPr>
              <a:t>prophets</a:t>
            </a: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third </a:t>
            </a:r>
            <a:r>
              <a:rPr lang="en-US" sz="2400" dirty="0">
                <a:solidFill>
                  <a:srgbClr val="FFFFE2"/>
                </a:solidFill>
                <a:effectLst>
                  <a:glow rad="279400">
                    <a:srgbClr val="000000">
                      <a:alpha val="75000"/>
                    </a:srgbClr>
                  </a:glow>
                  <a:outerShdw blurRad="38100" dist="38100" dir="2700000" algn="tl">
                    <a:srgbClr val="000000"/>
                  </a:outerShdw>
                </a:effectLst>
                <a:latin typeface="Arial"/>
                <a:cs typeface="Arial"/>
              </a:rPr>
              <a:t>teachers</a:t>
            </a: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then workers of </a:t>
            </a:r>
            <a:r>
              <a:rPr lang="en-US" sz="2400" dirty="0">
                <a:solidFill>
                  <a:srgbClr val="FFFFE2"/>
                </a:solidFill>
                <a:effectLst>
                  <a:glow rad="279400">
                    <a:srgbClr val="000000">
                      <a:alpha val="75000"/>
                    </a:srgbClr>
                  </a:glow>
                  <a:outerShdw blurRad="38100" dist="38100" dir="2700000" algn="tl">
                    <a:srgbClr val="000000"/>
                  </a:outerShdw>
                </a:effectLst>
                <a:latin typeface="Arial"/>
                <a:cs typeface="Arial"/>
              </a:rPr>
              <a:t>miracles</a:t>
            </a: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also those having gifts of </a:t>
            </a:r>
            <a:r>
              <a:rPr lang="en-US" sz="2400" dirty="0">
                <a:solidFill>
                  <a:srgbClr val="FFFFE2"/>
                </a:solidFill>
                <a:effectLst>
                  <a:glow rad="279400">
                    <a:srgbClr val="000000">
                      <a:alpha val="75000"/>
                    </a:srgbClr>
                  </a:glow>
                  <a:outerShdw blurRad="38100" dist="38100" dir="2700000" algn="tl">
                    <a:srgbClr val="000000"/>
                  </a:outerShdw>
                </a:effectLst>
                <a:latin typeface="Arial"/>
                <a:cs typeface="Arial"/>
              </a:rPr>
              <a:t>healing</a:t>
            </a: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those able to </a:t>
            </a:r>
            <a:r>
              <a:rPr lang="en-US" sz="2400" dirty="0">
                <a:solidFill>
                  <a:srgbClr val="FFFFE2"/>
                </a:solidFill>
                <a:effectLst>
                  <a:glow rad="279400">
                    <a:srgbClr val="000000">
                      <a:alpha val="75000"/>
                    </a:srgbClr>
                  </a:glow>
                  <a:outerShdw blurRad="38100" dist="38100" dir="2700000" algn="tl">
                    <a:srgbClr val="000000"/>
                  </a:outerShdw>
                </a:effectLst>
                <a:latin typeface="Arial"/>
                <a:cs typeface="Arial"/>
              </a:rPr>
              <a:t>help</a:t>
            </a: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 others, </a:t>
            </a:r>
            <a:b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those with gifts of </a:t>
            </a:r>
            <a:r>
              <a:rPr lang="en-US" sz="2400" dirty="0">
                <a:solidFill>
                  <a:srgbClr val="FFFFE2"/>
                </a:solidFill>
                <a:effectLst>
                  <a:glow rad="279400">
                    <a:srgbClr val="000000">
                      <a:alpha val="75000"/>
                    </a:srgbClr>
                  </a:glow>
                  <a:outerShdw blurRad="38100" dist="38100" dir="2700000" algn="tl">
                    <a:srgbClr val="000000"/>
                  </a:outerShdw>
                </a:effectLst>
                <a:latin typeface="Arial"/>
                <a:cs typeface="Arial"/>
              </a:rPr>
              <a:t>administration</a:t>
            </a: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 </a:t>
            </a:r>
            <a:b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b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and those speaking in different kinds of </a:t>
            </a:r>
            <a:r>
              <a:rPr lang="en-US" sz="2400" dirty="0">
                <a:solidFill>
                  <a:srgbClr val="FFFFE2"/>
                </a:solidFill>
                <a:effectLst>
                  <a:glow rad="279400">
                    <a:srgbClr val="000000">
                      <a:alpha val="75000"/>
                    </a:srgbClr>
                  </a:glow>
                  <a:outerShdw blurRad="38100" dist="38100" dir="2700000" algn="tl">
                    <a:srgbClr val="000000"/>
                  </a:outerShdw>
                </a:effectLst>
                <a:latin typeface="Arial"/>
                <a:cs typeface="Arial"/>
              </a:rPr>
              <a:t>tongues</a:t>
            </a:r>
            <a:r>
              <a:rPr lang="en-US" sz="2400" dirty="0">
                <a:solidFill>
                  <a:srgbClr val="FFC545"/>
                </a:solidFill>
                <a:effectLst>
                  <a:glow rad="279400">
                    <a:srgbClr val="000000">
                      <a:alpha val="75000"/>
                    </a:srgbClr>
                  </a:glow>
                  <a:outerShdw blurRad="38100" dist="38100" dir="2700000" algn="tl">
                    <a:srgbClr val="000000"/>
                  </a:outerShdw>
                </a:effectLst>
                <a:latin typeface="Arial"/>
                <a:cs typeface="Arial"/>
              </a:rPr>
              <a:t>.  </a:t>
            </a:r>
          </a:p>
        </p:txBody>
      </p:sp>
      <p:sp>
        <p:nvSpPr>
          <p:cNvPr id="8" name="TextBox 7"/>
          <p:cNvSpPr txBox="1"/>
          <p:nvPr/>
        </p:nvSpPr>
        <p:spPr>
          <a:xfrm>
            <a:off x="0" y="5562600"/>
            <a:ext cx="9144000" cy="1371600"/>
          </a:xfrm>
          <a:prstGeom prst="rect">
            <a:avLst/>
          </a:prstGeom>
          <a:noFill/>
          <a:ln w="9525">
            <a:noFill/>
            <a:miter lim="800000"/>
            <a:headEnd/>
            <a:tailEnd/>
          </a:ln>
          <a:effectLst/>
        </p:spPr>
        <p:txBody>
          <a:bodyPr anchor="ctr"/>
          <a:lstStyle/>
          <a:p>
            <a:pPr algn="ctr">
              <a:defRPr/>
            </a:pP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Are all </a:t>
            </a:r>
            <a:r>
              <a:rPr lang="en-US"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apostles</a:t>
            </a: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Are all </a:t>
            </a:r>
            <a:r>
              <a:rPr lang="en-US"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prophets</a:t>
            </a: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Are all </a:t>
            </a:r>
            <a:r>
              <a:rPr lang="en-US"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teachers</a:t>
            </a: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t>
            </a:r>
            <a:b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b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Do all work </a:t>
            </a:r>
            <a:r>
              <a:rPr lang="en-US"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miracles</a:t>
            </a: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Do all have gifts of </a:t>
            </a:r>
            <a:r>
              <a:rPr lang="en-US"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healing</a:t>
            </a: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t>
            </a:r>
            <a:b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b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Do all speak in </a:t>
            </a:r>
            <a:r>
              <a:rPr lang="en-US"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tongues</a:t>
            </a: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Do all </a:t>
            </a:r>
            <a:r>
              <a:rPr lang="en-US" b="1">
                <a:solidFill>
                  <a:srgbClr val="FFFFE2"/>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interpret</a:t>
            </a:r>
            <a:r>
              <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rPr>
              <a:t>? </a:t>
            </a:r>
          </a:p>
          <a:p>
            <a:pPr algn="ctr">
              <a:defRPr/>
            </a:pPr>
            <a:endParaRPr lang="en-US" b="1">
              <a:solidFill>
                <a:srgbClr val="FFC545"/>
              </a:solidFill>
              <a:effectLst>
                <a:glow rad="279400">
                  <a:srgbClr val="000000">
                    <a:alpha val="75000"/>
                  </a:srgbClr>
                </a:glow>
                <a:outerShdw blurRad="38100" dist="38100" dir="2700000" algn="tl">
                  <a:srgbClr val="000000"/>
                </a:outerShdw>
              </a:effectLst>
              <a:latin typeface="Arial"/>
              <a:ea typeface="ＭＳ Ｐゴシック" pitchFamily="34"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479234" name="Rectangle 1050"/>
          <p:cNvSpPr>
            <a:spLocks noChangeArrowheads="1"/>
          </p:cNvSpPr>
          <p:nvPr/>
        </p:nvSpPr>
        <p:spPr bwMode="auto">
          <a:xfrm>
            <a:off x="85026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FF"/>
                </a:solidFill>
                <a:cs typeface="Arial" charset="0"/>
              </a:rPr>
              <a:t>47</a:t>
            </a:r>
          </a:p>
        </p:txBody>
      </p:sp>
      <p:sp>
        <p:nvSpPr>
          <p:cNvPr id="479235"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ndParaRPr>
          </a:p>
        </p:txBody>
      </p:sp>
      <p:pic>
        <p:nvPicPr>
          <p:cNvPr id="479236"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9237" name="Title 33"/>
          <p:cNvSpPr>
            <a:spLocks noGrp="1"/>
          </p:cNvSpPr>
          <p:nvPr>
            <p:ph type="title" idx="4294967295"/>
          </p:nvPr>
        </p:nvSpPr>
        <p:spPr>
          <a:xfrm>
            <a:off x="3124200" y="0"/>
            <a:ext cx="3352800" cy="1752600"/>
          </a:xfrm>
        </p:spPr>
        <p:txBody>
          <a:bodyPr/>
          <a:lstStyle/>
          <a:p>
            <a:pPr eaLnBrk="1" hangingPunct="1"/>
            <a:r>
              <a:rPr lang="en-US" sz="3600" b="0">
                <a:latin typeface="Arial" charset="0"/>
                <a:cs typeface="Arial" charset="0"/>
              </a:rPr>
              <a:t>Categories of Gifts </a:t>
            </a:r>
            <a:br>
              <a:rPr lang="en-US" sz="3600" b="0">
                <a:latin typeface="Arial" charset="0"/>
                <a:cs typeface="Arial" charset="0"/>
              </a:rPr>
            </a:br>
            <a:r>
              <a:rPr lang="en-US" sz="3600" b="0">
                <a:latin typeface="Arial" charset="0"/>
                <a:cs typeface="Arial" charset="0"/>
              </a:rPr>
              <a:t>(1 Peter 4:11)</a:t>
            </a:r>
            <a:endParaRPr lang="en-US">
              <a:latin typeface="Arial" charset="0"/>
            </a:endParaRPr>
          </a:p>
        </p:txBody>
      </p:sp>
      <p:sp>
        <p:nvSpPr>
          <p:cNvPr id="7"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en-US" sz="2800">
                <a:solidFill>
                  <a:schemeClr val="tx2"/>
                </a:solidFill>
                <a:cs typeface="Arial" charset="0"/>
              </a:rPr>
              <a:t>Get</a:t>
            </a:r>
          </a:p>
          <a:p>
            <a:pPr algn="ctr"/>
            <a:r>
              <a:rPr lang="en-US" sz="2800">
                <a:solidFill>
                  <a:schemeClr val="tx2"/>
                </a:solidFill>
                <a:cs typeface="Arial" charset="0"/>
              </a:rPr>
              <a:t> words </a:t>
            </a:r>
            <a:br>
              <a:rPr lang="en-US" sz="2800">
                <a:solidFill>
                  <a:schemeClr val="tx2"/>
                </a:solidFill>
                <a:cs typeface="Arial" charset="0"/>
              </a:rPr>
            </a:br>
            <a:r>
              <a:rPr lang="en-US" sz="2800">
                <a:solidFill>
                  <a:schemeClr val="tx2"/>
                </a:solidFill>
                <a:cs typeface="Arial" charset="0"/>
              </a:rPr>
              <a:t>from </a:t>
            </a:r>
            <a:br>
              <a:rPr lang="en-US" sz="2800">
                <a:solidFill>
                  <a:schemeClr val="tx2"/>
                </a:solidFill>
                <a:cs typeface="Arial" charset="0"/>
              </a:rPr>
            </a:br>
            <a:r>
              <a:rPr lang="en-US" sz="2800">
                <a:solidFill>
                  <a:schemeClr val="tx2"/>
                </a:solidFill>
                <a:cs typeface="Arial" charset="0"/>
              </a:rPr>
              <a:t>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Amitesteelfound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3"/>
          <p:cNvSpPr>
            <a:spLocks noGrp="1" noChangeArrowheads="1"/>
          </p:cNvSpPr>
          <p:nvPr>
            <p:ph type="title" idx="4294967295"/>
          </p:nvPr>
        </p:nvSpPr>
        <p:spPr>
          <a:xfrm>
            <a:off x="0" y="228600"/>
            <a:ext cx="3581400" cy="1905000"/>
          </a:xfrm>
          <a:effectLst>
            <a:outerShdw blurRad="63500" dist="35921" dir="2700000" algn="ctr" rotWithShape="0">
              <a:srgbClr val="000000">
                <a:alpha val="74998"/>
              </a:srgbClr>
            </a:outerShdw>
          </a:effectLst>
        </p:spPr>
        <p:txBody>
          <a:bodyPr/>
          <a:lstStyle/>
          <a:p>
            <a:pPr eaLnBrk="1" hangingPunct="1">
              <a:defRPr/>
            </a:pPr>
            <a:r>
              <a:rPr lang="en-US" sz="4400" b="0">
                <a:latin typeface="Arial" charset="0"/>
              </a:rPr>
              <a:t>Amite Foundry</a:t>
            </a:r>
            <a:endParaRPr lang="en-US">
              <a:latin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2" descr="Slide 51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idx="4294967295"/>
          </p:nvPr>
        </p:nvSpPr>
        <p:spPr>
          <a:xfrm>
            <a:off x="0" y="304800"/>
            <a:ext cx="9144000" cy="1524000"/>
          </a:xfrm>
          <a:effectLst>
            <a:outerShdw blurRad="63500" dist="35921" dir="2700000" algn="ctr" rotWithShape="0">
              <a:srgbClr val="FFFFFF"/>
            </a:outerShdw>
          </a:effectLst>
        </p:spPr>
        <p:txBody>
          <a:bodyPr/>
          <a:lstStyle/>
          <a:p>
            <a:pPr algn="ctr" eaLnBrk="1" hangingPunct="1">
              <a:defRPr/>
            </a:pPr>
            <a:r>
              <a:rPr lang="en-US" b="0">
                <a:latin typeface="PerryGothic Regular" charset="0"/>
              </a:rPr>
              <a:t>Speaking Gifts Contrasted</a:t>
            </a:r>
            <a:endParaRPr lang="en-US">
              <a:latin typeface="PerryGothic Regular" charset="0"/>
            </a:endParaRPr>
          </a:p>
        </p:txBody>
      </p:sp>
      <p:sp>
        <p:nvSpPr>
          <p:cNvPr id="26628" name="Rectangle 4"/>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algn="ctr">
              <a:defRPr/>
            </a:pPr>
            <a:r>
              <a:rPr lang="en-US" b="1">
                <a:solidFill>
                  <a:schemeClr val="tx2"/>
                </a:solidFill>
                <a:latin typeface="Times New Roman" pitchFamily="-128" charset="0"/>
                <a:ea typeface="ＭＳ Ｐゴシック" pitchFamily="-128" charset="-128"/>
                <a:cs typeface="+mn-cs"/>
              </a:rPr>
              <a:t>47</a:t>
            </a:r>
          </a:p>
        </p:txBody>
      </p:sp>
      <p:graphicFrame>
        <p:nvGraphicFramePr>
          <p:cNvPr id="26732" name="Group 108"/>
          <p:cNvGraphicFramePr>
            <a:graphicFrameLocks noGrp="1"/>
          </p:cNvGraphicFramePr>
          <p:nvPr/>
        </p:nvGraphicFramePr>
        <p:xfrm>
          <a:off x="0" y="1600200"/>
          <a:ext cx="9144000" cy="4808538"/>
        </p:xfrm>
        <a:graphic>
          <a:graphicData uri="http://schemas.openxmlformats.org/drawingml/2006/table">
            <a:tbl>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003300"/>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Teaching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003300"/>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Evangelism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003300"/>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Pastor-Teacher</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003300"/>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Exhortation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003300"/>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Shares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Biblical Learning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Faith &amp; Testimony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Heart &amp; Bible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Optimism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Recipient </a:t>
                      </a:r>
                      <a:b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b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Need Met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Scriptural Truth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Salvation &amp; Equipping for Evangelism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Shepherding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Encouragement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Sensitive to Needs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Doctrinally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For Conversion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Spiritually</a:t>
                      </a:r>
                      <a:b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b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(overall needs)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Spiritually</a:t>
                      </a:r>
                      <a:b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b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(specific needs)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Ministers to Those Needing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Instruction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Saving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General Spiritual Direction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Urging in Practical Steps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rgbClr val="FFFFFF"/>
                          </a:solidFill>
                          <a:effectLst/>
                          <a:latin typeface="Geneva" charset="0"/>
                          <a:ea typeface="ＭＳ Ｐゴシック" charset="-128"/>
                          <a:cs typeface="ＭＳ Ｐゴシック" charset="-128"/>
                        </a:rPr>
                        <a:t>General Trait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Accuracy in the Word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Heart for the Lost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Shepherd Heart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en-US" sz="2000" b="1" i="0" u="none" strike="noStrike" cap="none" normalizeH="0" baseline="0">
                          <a:ln>
                            <a:noFill/>
                          </a:ln>
                          <a:solidFill>
                            <a:schemeClr val="tx1"/>
                          </a:solidFill>
                          <a:effectLst/>
                          <a:latin typeface="Geneva" charset="0"/>
                          <a:ea typeface="ＭＳ Ｐゴシック" charset="-128"/>
                          <a:cs typeface="ＭＳ Ｐゴシック" charset="-128"/>
                        </a:rPr>
                        <a:t>Uplifts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483330" name="Rectangle 1050"/>
          <p:cNvSpPr>
            <a:spLocks noChangeArrowheads="1"/>
          </p:cNvSpPr>
          <p:nvPr/>
        </p:nvSpPr>
        <p:spPr bwMode="auto">
          <a:xfrm>
            <a:off x="85026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FFFFFF"/>
                </a:solidFill>
                <a:cs typeface="Arial" charset="0"/>
              </a:rPr>
              <a:t>47</a:t>
            </a:r>
          </a:p>
        </p:txBody>
      </p:sp>
      <p:sp>
        <p:nvSpPr>
          <p:cNvPr id="483331"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ndParaRPr>
          </a:p>
        </p:txBody>
      </p:sp>
      <p:pic>
        <p:nvPicPr>
          <p:cNvPr id="483332"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3" name="Title 33"/>
          <p:cNvSpPr>
            <a:spLocks noGrp="1"/>
          </p:cNvSpPr>
          <p:nvPr>
            <p:ph type="title" idx="4294967295"/>
          </p:nvPr>
        </p:nvSpPr>
        <p:spPr>
          <a:xfrm>
            <a:off x="3124200" y="0"/>
            <a:ext cx="3352800" cy="1752600"/>
          </a:xfrm>
        </p:spPr>
        <p:txBody>
          <a:bodyPr/>
          <a:lstStyle/>
          <a:p>
            <a:pPr eaLnBrk="1" hangingPunct="1"/>
            <a:r>
              <a:rPr lang="en-US" sz="3600" b="0">
                <a:latin typeface="Arial" charset="0"/>
                <a:cs typeface="Arial" charset="0"/>
              </a:rPr>
              <a:t>Categories of Gifts </a:t>
            </a:r>
            <a:br>
              <a:rPr lang="en-US" sz="3600" b="0">
                <a:latin typeface="Arial" charset="0"/>
                <a:cs typeface="Arial" charset="0"/>
              </a:rPr>
            </a:br>
            <a:r>
              <a:rPr lang="en-US" sz="3600" b="0">
                <a:latin typeface="Arial" charset="0"/>
                <a:cs typeface="Arial" charset="0"/>
              </a:rPr>
              <a:t>(1 Peter 4:11)</a:t>
            </a:r>
            <a:endParaRPr lang="en-US">
              <a:latin typeface="Arial" charset="0"/>
            </a:endParaRPr>
          </a:p>
        </p:txBody>
      </p:sp>
      <p:sp>
        <p:nvSpPr>
          <p:cNvPr id="7"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en-US" sz="2800">
                <a:solidFill>
                  <a:schemeClr val="tx2"/>
                </a:solidFill>
                <a:cs typeface="Arial" charset="0"/>
              </a:rPr>
              <a:t>Get</a:t>
            </a:r>
          </a:p>
          <a:p>
            <a:pPr algn="ctr"/>
            <a:r>
              <a:rPr lang="en-US" sz="2800">
                <a:solidFill>
                  <a:schemeClr val="tx2"/>
                </a:solidFill>
                <a:cs typeface="Arial" charset="0"/>
              </a:rPr>
              <a:t> words </a:t>
            </a:r>
            <a:br>
              <a:rPr lang="en-US" sz="2800">
                <a:solidFill>
                  <a:schemeClr val="tx2"/>
                </a:solidFill>
                <a:cs typeface="Arial" charset="0"/>
              </a:rPr>
            </a:br>
            <a:r>
              <a:rPr lang="en-US" sz="2800">
                <a:solidFill>
                  <a:schemeClr val="tx2"/>
                </a:solidFill>
                <a:cs typeface="Arial" charset="0"/>
              </a:rPr>
              <a:t>from </a:t>
            </a:r>
            <a:br>
              <a:rPr lang="en-US" sz="2800">
                <a:solidFill>
                  <a:schemeClr val="tx2"/>
                </a:solidFill>
                <a:cs typeface="Arial" charset="0"/>
              </a:rPr>
            </a:br>
            <a:r>
              <a:rPr lang="en-US" sz="2800">
                <a:solidFill>
                  <a:schemeClr val="tx2"/>
                </a:solidFill>
                <a:cs typeface="Arial" charset="0"/>
              </a:rPr>
              <a:t>God</a:t>
            </a:r>
          </a:p>
        </p:txBody>
      </p:sp>
      <p:sp>
        <p:nvSpPr>
          <p:cNvPr id="361479"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algn="ctr"/>
            <a:r>
              <a:rPr lang="en-US" sz="2800">
                <a:solidFill>
                  <a:schemeClr val="tx2"/>
                </a:solidFill>
                <a:cs typeface="Arial" charset="0"/>
              </a:rPr>
              <a:t>Get</a:t>
            </a:r>
          </a:p>
          <a:p>
            <a:pPr algn="ctr"/>
            <a:r>
              <a:rPr lang="en-US" sz="2800">
                <a:solidFill>
                  <a:schemeClr val="tx2"/>
                </a:solidFill>
                <a:cs typeface="Arial" charset="0"/>
              </a:rPr>
              <a:t> strength </a:t>
            </a:r>
            <a:br>
              <a:rPr lang="en-US" sz="2800">
                <a:solidFill>
                  <a:schemeClr val="tx2"/>
                </a:solidFill>
                <a:cs typeface="Arial" charset="0"/>
              </a:rPr>
            </a:br>
            <a:r>
              <a:rPr lang="en-US" sz="2800">
                <a:solidFill>
                  <a:schemeClr val="tx2"/>
                </a:solidFill>
                <a:cs typeface="Arial" charset="0"/>
              </a:rPr>
              <a:t>from </a:t>
            </a:r>
            <a:br>
              <a:rPr lang="en-US" sz="2800">
                <a:solidFill>
                  <a:schemeClr val="tx2"/>
                </a:solidFill>
                <a:cs typeface="Arial" charset="0"/>
              </a:rPr>
            </a:br>
            <a:r>
              <a:rPr lang="en-US" sz="2800">
                <a:solidFill>
                  <a:schemeClr val="tx2"/>
                </a:solidFill>
                <a:cs typeface="Arial" charset="0"/>
              </a:rPr>
              <a:t>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61479"/>
                                        </p:tgtEl>
                                        <p:attrNameLst>
                                          <p:attrName>style.visibility</p:attrName>
                                        </p:attrNameLst>
                                      </p:cBhvr>
                                      <p:to>
                                        <p:strVal val="visible"/>
                                      </p:to>
                                    </p:set>
                                    <p:animEffect transition="in" filter="wipe(up)">
                                      <p:cBhvr>
                                        <p:cTn id="12" dur="500"/>
                                        <p:tgtEl>
                                          <p:spTgt spid="361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147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en-US" b="1">
                <a:effectLst>
                  <a:outerShdw blurRad="38100" dist="38100" dir="2700000" algn="tl">
                    <a:srgbClr val="000000"/>
                  </a:outerShdw>
                </a:effectLst>
                <a:latin typeface="Tahoma" charset="0"/>
              </a:rPr>
              <a:t>1 Peter 4:11</a:t>
            </a:r>
            <a:r>
              <a:rPr lang="en-US" sz="3200" b="1">
                <a:effectLst>
                  <a:outerShdw blurRad="38100" dist="38100" dir="2700000" algn="tl">
                    <a:srgbClr val="000000"/>
                  </a:outerShdw>
                </a:effectLst>
                <a:latin typeface="Tahoma" charset="0"/>
              </a:rPr>
              <a:t> </a:t>
            </a:r>
            <a:r>
              <a:rPr lang="en-US" b="1">
                <a:solidFill>
                  <a:srgbClr val="FFFF00"/>
                </a:solidFill>
                <a:effectLst>
                  <a:outerShdw blurRad="38100" dist="38100" dir="2700000" algn="tl">
                    <a:srgbClr val="000000"/>
                  </a:outerShdw>
                </a:effectLst>
                <a:latin typeface="Tahoma" charset="0"/>
              </a:rPr>
              <a:t>Main Idea</a:t>
            </a:r>
            <a:endParaRPr lang="en-US">
              <a:effectLst>
                <a:outerShdw blurRad="38100" dist="38100" dir="2700000" algn="tl">
                  <a:srgbClr val="000000"/>
                </a:outerShdw>
              </a:effectLst>
              <a:latin typeface="Tahoma"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eaLnBrk="1" hangingPunct="1">
              <a:buFontTx/>
              <a:buNone/>
              <a:defRPr/>
            </a:pPr>
            <a:r>
              <a:rPr lang="ja-JP" altLang="en-US" sz="3600" b="1">
                <a:effectLst>
                  <a:outerShdw blurRad="38100" dist="38100" dir="2700000" algn="tl">
                    <a:srgbClr val="000000"/>
                  </a:outerShdw>
                </a:effectLst>
                <a:latin typeface="Tahoma" charset="0"/>
              </a:rPr>
              <a:t>“</a:t>
            </a:r>
            <a:r>
              <a:rPr lang="en-US" altLang="ja-JP" sz="3600" b="1">
                <a:effectLst>
                  <a:outerShdw blurRad="38100" dist="38100" dir="2700000" algn="tl">
                    <a:srgbClr val="000000"/>
                  </a:outerShdw>
                </a:effectLst>
                <a:latin typeface="Tahoma" charset="0"/>
              </a:rPr>
              <a:t>If anyone </a:t>
            </a:r>
            <a:r>
              <a:rPr lang="en-US" altLang="ja-JP" sz="3600" b="1" u="sng">
                <a:effectLst>
                  <a:outerShdw blurRad="38100" dist="38100" dir="2700000" algn="tl">
                    <a:srgbClr val="000000"/>
                  </a:outerShdw>
                </a:effectLst>
                <a:latin typeface="Tahoma" charset="0"/>
              </a:rPr>
              <a:t>serves</a:t>
            </a:r>
            <a:r>
              <a:rPr lang="en-US" altLang="ja-JP" sz="3600" b="1">
                <a:effectLst>
                  <a:outerShdw blurRad="38100" dist="38100" dir="2700000" algn="tl">
                    <a:srgbClr val="000000"/>
                  </a:outerShdw>
                </a:effectLst>
                <a:latin typeface="Tahoma" charset="0"/>
              </a:rPr>
              <a:t>, he should do it with the strength God provides, so that in all things God may be praised through Jesus Christ.  To him be glory forever and ever.  Amen.</a:t>
            </a:r>
            <a:r>
              <a:rPr lang="ja-JP" altLang="en-US" sz="3600" b="1">
                <a:effectLst>
                  <a:outerShdw blurRad="38100" dist="38100" dir="2700000" algn="tl">
                    <a:srgbClr val="000000"/>
                  </a:outerShdw>
                </a:effectLst>
                <a:latin typeface="Tahoma" charset="0"/>
              </a:rPr>
              <a:t>”</a:t>
            </a:r>
            <a:endParaRPr lang="en-US" sz="3600" b="1">
              <a:effectLst>
                <a:outerShdw blurRad="38100" dist="38100" dir="2700000" algn="tl">
                  <a:srgbClr val="000000"/>
                </a:outerShdw>
              </a:effectLst>
              <a:latin typeface="Tahoma" charset="0"/>
            </a:endParaRPr>
          </a:p>
        </p:txBody>
      </p:sp>
      <p:sp>
        <p:nvSpPr>
          <p:cNvPr id="2" name="Rectangle 6"/>
          <p:cNvSpPr>
            <a:spLocks noChangeArrowheads="1"/>
          </p:cNvSpPr>
          <p:nvPr/>
        </p:nvSpPr>
        <p:spPr bwMode="auto">
          <a:xfrm>
            <a:off x="914400" y="5181600"/>
            <a:ext cx="7010400" cy="1905000"/>
          </a:xfrm>
          <a:prstGeom prst="rect">
            <a:avLst/>
          </a:prstGeom>
          <a:noFill/>
          <a:ln w="9525">
            <a:noFill/>
            <a:miter lim="800000"/>
            <a:headEnd/>
            <a:tailEnd/>
          </a:ln>
        </p:spPr>
        <p:txBody>
          <a:bodyPr/>
          <a:lstStyle/>
          <a:p>
            <a:pPr algn="ctr" eaLnBrk="1" hangingPunct="1">
              <a:spcBef>
                <a:spcPct val="20000"/>
              </a:spcBef>
              <a:buClr>
                <a:schemeClr val="hlink"/>
              </a:buClr>
              <a:buSzPct val="120000"/>
              <a:defRPr/>
            </a:pPr>
            <a:r>
              <a:rPr lang="en-US" sz="3600" b="1" dirty="0">
                <a:solidFill>
                  <a:srgbClr val="FFFF00"/>
                </a:solidFill>
                <a:effectLst>
                  <a:outerShdw blurRad="38100" dist="38100" dir="2700000" algn="tl">
                    <a:srgbClr val="000000"/>
                  </a:outerShdw>
                </a:effectLst>
                <a:latin typeface="Tahoma" charset="0"/>
              </a:rPr>
              <a:t>Those with a </a:t>
            </a:r>
            <a:r>
              <a:rPr lang="en-US" sz="3600" b="1" dirty="0">
                <a:effectLst>
                  <a:outerShdw blurRad="38100" dist="38100" dir="2700000" algn="tl">
                    <a:srgbClr val="000000"/>
                  </a:outerShdw>
                </a:effectLst>
                <a:latin typeface="Tahoma" charset="0"/>
              </a:rPr>
              <a:t>serving</a:t>
            </a:r>
            <a:r>
              <a:rPr lang="en-US" sz="3600" b="1" dirty="0">
                <a:solidFill>
                  <a:srgbClr val="FFFF00"/>
                </a:solidFill>
                <a:effectLst>
                  <a:outerShdw blurRad="38100" dist="38100" dir="2700000" algn="tl">
                    <a:srgbClr val="000000"/>
                  </a:outerShdw>
                </a:effectLst>
                <a:latin typeface="Tahoma" charset="0"/>
              </a:rPr>
              <a:t> gift should serve in God</a:t>
            </a:r>
            <a:r>
              <a:rPr lang="fr-FR" altLang="ja-JP" sz="3600" b="1" dirty="0">
                <a:solidFill>
                  <a:srgbClr val="FFFF00"/>
                </a:solidFill>
                <a:effectLst>
                  <a:outerShdw blurRad="38100" dist="38100" dir="2700000" algn="tl">
                    <a:srgbClr val="000000"/>
                  </a:outerShdw>
                </a:effectLst>
                <a:latin typeface="Tahoma" charset="0"/>
              </a:rPr>
              <a:t>'</a:t>
            </a:r>
            <a:r>
              <a:rPr lang="en-US" sz="3600" b="1" dirty="0">
                <a:solidFill>
                  <a:srgbClr val="FFFF00"/>
                </a:solidFill>
                <a:effectLst>
                  <a:outerShdw blurRad="38100" dist="38100" dir="2700000" algn="tl">
                    <a:srgbClr val="000000"/>
                  </a:outerShdw>
                </a:effectLst>
                <a:latin typeface="Tahoma" charset="0"/>
              </a:rPr>
              <a:t>s strength for God</a:t>
            </a:r>
            <a:r>
              <a:rPr lang="fr-FR" altLang="ja-JP" sz="3600" b="1" dirty="0">
                <a:solidFill>
                  <a:srgbClr val="FFFF00"/>
                </a:solidFill>
                <a:effectLst>
                  <a:outerShdw blurRad="38100" dist="38100" dir="2700000" algn="tl">
                    <a:srgbClr val="000000"/>
                  </a:outerShdw>
                </a:effectLst>
                <a:latin typeface="Tahoma" charset="0"/>
              </a:rPr>
              <a:t>'</a:t>
            </a:r>
            <a:r>
              <a:rPr lang="en-US" sz="3600" b="1" dirty="0">
                <a:solidFill>
                  <a:srgbClr val="FFFF00"/>
                </a:solidFill>
                <a:effectLst>
                  <a:outerShdw blurRad="38100" dist="38100" dir="2700000" algn="tl">
                    <a:srgbClr val="000000"/>
                  </a:outerShdw>
                </a:effectLst>
                <a:latin typeface="Tahoma" charset="0"/>
              </a:rPr>
              <a:t>s glory</a:t>
            </a:r>
          </a:p>
        </p:txBody>
      </p:sp>
      <p:sp>
        <p:nvSpPr>
          <p:cNvPr id="310278" name="WordArt 6"/>
          <p:cNvSpPr>
            <a:spLocks noChangeArrowheads="1" noChangeShapeType="1" noTextEdit="1"/>
          </p:cNvSpPr>
          <p:nvPr/>
        </p:nvSpPr>
        <p:spPr bwMode="auto">
          <a:xfrm>
            <a:off x="7543800" y="5334000"/>
            <a:ext cx="1371600" cy="1219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How?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diamond(in)">
                                      <p:cBhvr>
                                        <p:cTn id="7" dur="2000"/>
                                        <p:tgtEl>
                                          <p:spTgt spid="310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874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7427" name="Rectangle 3"/>
          <p:cNvSpPr>
            <a:spLocks noGrp="1" noChangeArrowheads="1"/>
          </p:cNvSpPr>
          <p:nvPr>
            <p:ph type="ctrTitle" idx="4294967295"/>
          </p:nvPr>
        </p:nvSpPr>
        <p:spPr>
          <a:xfrm>
            <a:off x="457200" y="1447800"/>
            <a:ext cx="8305800" cy="685800"/>
          </a:xfrm>
        </p:spPr>
        <p:txBody>
          <a:bodyPr/>
          <a:lstStyle/>
          <a:p>
            <a:pPr eaLnBrk="1" hangingPunct="1"/>
            <a:r>
              <a:rPr lang="en-US" sz="7200" b="1">
                <a:solidFill>
                  <a:schemeClr val="bg1"/>
                </a:solidFill>
                <a:latin typeface="Arial" charset="0"/>
                <a:ea typeface="ＭＳ Ｐゴシック" charset="0"/>
                <a:cs typeface="ＭＳ Ｐゴシック" charset="0"/>
              </a:rPr>
              <a:t>Administrations</a:t>
            </a:r>
            <a:endParaRPr lang="en-US">
              <a:latin typeface="Arial" charset="0"/>
              <a:ea typeface="ＭＳ Ｐゴシック" charset="0"/>
              <a:cs typeface="ＭＳ Ｐゴシック" charset="0"/>
            </a:endParaRPr>
          </a:p>
        </p:txBody>
      </p:sp>
      <p:sp>
        <p:nvSpPr>
          <p:cNvPr id="487428" name="Text Box 5"/>
          <p:cNvSpPr txBox="1">
            <a:spLocks noChangeArrowheads="1"/>
          </p:cNvSpPr>
          <p:nvPr/>
        </p:nvSpPr>
        <p:spPr bwMode="auto">
          <a:xfrm>
            <a:off x="80772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55</a:t>
            </a:r>
            <a:endParaRPr lang="en-US" b="1" i="1">
              <a:solidFill>
                <a:srgbClr val="FFFFFF"/>
              </a:solidFill>
              <a:latin typeface="Times New Roman" charset="0"/>
            </a:endParaRPr>
          </a:p>
        </p:txBody>
      </p:sp>
      <p:sp>
        <p:nvSpPr>
          <p:cNvPr id="276485" name="Text Box 8"/>
          <p:cNvSpPr txBox="1">
            <a:spLocks noChangeArrowheads="1"/>
          </p:cNvSpPr>
          <p:nvPr/>
        </p:nvSpPr>
        <p:spPr bwMode="auto">
          <a:xfrm>
            <a:off x="1011895" y="2438400"/>
            <a:ext cx="7283164" cy="40318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3200" b="1" dirty="0">
                <a:solidFill>
                  <a:srgbClr val="FFFFFF"/>
                </a:solidFill>
                <a:effectLst>
                  <a:glow rad="177800">
                    <a:srgbClr val="000000">
                      <a:alpha val="99000"/>
                    </a:srgbClr>
                  </a:glow>
                </a:effectLst>
              </a:rPr>
              <a:t>Also called:</a:t>
            </a:r>
          </a:p>
          <a:p>
            <a:pPr algn="r">
              <a:defRPr/>
            </a:pPr>
            <a:r>
              <a:rPr lang="en-US" sz="3200" b="1" dirty="0">
                <a:solidFill>
                  <a:srgbClr val="FFFFFF"/>
                </a:solidFill>
                <a:effectLst>
                  <a:glow rad="177800">
                    <a:srgbClr val="000000">
                      <a:alpha val="99000"/>
                    </a:srgbClr>
                  </a:glow>
                </a:effectLst>
              </a:rPr>
              <a:t>Administration</a:t>
            </a:r>
          </a:p>
          <a:p>
            <a:pPr algn="r">
              <a:defRPr/>
            </a:pPr>
            <a:r>
              <a:rPr lang="en-US" sz="3200" b="1" dirty="0">
                <a:solidFill>
                  <a:srgbClr val="FFFFFF"/>
                </a:solidFill>
                <a:effectLst>
                  <a:glow rad="177800">
                    <a:srgbClr val="000000">
                      <a:alpha val="99000"/>
                    </a:srgbClr>
                  </a:glow>
                </a:effectLst>
              </a:rPr>
              <a:t>Government(s)</a:t>
            </a:r>
          </a:p>
          <a:p>
            <a:pPr algn="r">
              <a:defRPr/>
            </a:pPr>
            <a:r>
              <a:rPr lang="en-US" sz="3200" b="1" dirty="0">
                <a:solidFill>
                  <a:srgbClr val="FFFFFF"/>
                </a:solidFill>
                <a:effectLst>
                  <a:glow rad="177800">
                    <a:srgbClr val="000000">
                      <a:alpha val="99000"/>
                    </a:srgbClr>
                  </a:glow>
                </a:effectLst>
              </a:rPr>
              <a:t>Leadership</a:t>
            </a:r>
          </a:p>
          <a:p>
            <a:pPr algn="r">
              <a:defRPr/>
            </a:pPr>
            <a:r>
              <a:rPr lang="en-US" sz="3200" b="1" dirty="0">
                <a:solidFill>
                  <a:srgbClr val="FFFFFF"/>
                </a:solidFill>
                <a:effectLst>
                  <a:glow rad="177800">
                    <a:srgbClr val="000000">
                      <a:alpha val="99000"/>
                    </a:srgbClr>
                  </a:glow>
                </a:effectLst>
              </a:rPr>
              <a:t>Leading</a:t>
            </a:r>
          </a:p>
          <a:p>
            <a:pPr algn="r">
              <a:defRPr/>
            </a:pPr>
            <a:r>
              <a:rPr lang="en-US" sz="3200" b="1" dirty="0">
                <a:solidFill>
                  <a:srgbClr val="FFFFFF"/>
                </a:solidFill>
                <a:effectLst>
                  <a:glow rad="177800">
                    <a:srgbClr val="000000">
                      <a:alpha val="99000"/>
                    </a:srgbClr>
                  </a:glow>
                </a:effectLst>
              </a:rPr>
              <a:t>Ruling</a:t>
            </a:r>
          </a:p>
          <a:p>
            <a:pPr algn="r">
              <a:defRPr/>
            </a:pPr>
            <a:r>
              <a:rPr lang="en-US" sz="3200" b="1" dirty="0">
                <a:solidFill>
                  <a:srgbClr val="FFFFFF"/>
                </a:solidFill>
                <a:effectLst>
                  <a:glow rad="177800">
                    <a:srgbClr val="000000">
                      <a:alpha val="99000"/>
                    </a:srgbClr>
                  </a:glow>
                </a:effectLst>
              </a:rPr>
              <a:t>Management</a:t>
            </a:r>
          </a:p>
          <a:p>
            <a:pPr algn="r">
              <a:defRPr/>
            </a:pPr>
            <a:r>
              <a:rPr lang="en-US" sz="3200" b="1" dirty="0">
                <a:solidFill>
                  <a:srgbClr val="FFFFFF"/>
                </a:solidFill>
                <a:effectLst>
                  <a:glow rad="177800">
                    <a:srgbClr val="000000">
                      <a:alpha val="99000"/>
                    </a:srgbClr>
                  </a:glow>
                </a:effectLst>
              </a:rPr>
              <a:t>Organization</a:t>
            </a:r>
          </a:p>
        </p:txBody>
      </p:sp>
      <p:sp>
        <p:nvSpPr>
          <p:cNvPr id="2" name="Text Box 8"/>
          <p:cNvSpPr txBox="1">
            <a:spLocks noChangeArrowheads="1"/>
          </p:cNvSpPr>
          <p:nvPr/>
        </p:nvSpPr>
        <p:spPr bwMode="auto">
          <a:xfrm>
            <a:off x="990600" y="2209800"/>
            <a:ext cx="3490913" cy="1569660"/>
          </a:xfrm>
          <a:prstGeom prst="rect">
            <a:avLst/>
          </a:prstGeom>
          <a:noFill/>
          <a:ln w="9525">
            <a:noFill/>
            <a:miter lim="800000"/>
            <a:headEnd/>
            <a:tailEnd/>
          </a:ln>
          <a:effectLst/>
        </p:spPr>
        <p:txBody>
          <a:bodyPr>
            <a:spAutoFit/>
          </a:bodyPr>
          <a:lstStyle/>
          <a:p>
            <a:pPr>
              <a:defRPr/>
            </a:pPr>
            <a:r>
              <a:rPr lang="en-US" sz="3200" b="1" dirty="0">
                <a:solidFill>
                  <a:srgbClr val="FFFFFF"/>
                </a:solidFill>
                <a:effectLst>
                  <a:glow rad="177800">
                    <a:srgbClr val="000000">
                      <a:alpha val="99000"/>
                    </a:srgbClr>
                  </a:glow>
                </a:effectLst>
                <a:ea typeface="ＭＳ Ｐゴシック" charset="-128"/>
                <a:cs typeface="ＭＳ Ｐゴシック" charset="-128"/>
              </a:rPr>
              <a:t>Meets organizational needs</a:t>
            </a: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Q14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2"/>
          <p:cNvSpPr>
            <a:spLocks noGrp="1" noChangeArrowheads="1"/>
          </p:cNvSpPr>
          <p:nvPr>
            <p:ph type="title" idx="4294967295"/>
          </p:nvPr>
        </p:nvSpPr>
        <p:spPr>
          <a:xfrm>
            <a:off x="685800" y="381000"/>
            <a:ext cx="7772400" cy="914400"/>
          </a:xfrm>
        </p:spPr>
        <p:txBody>
          <a:bodyPr/>
          <a:lstStyle/>
          <a:p>
            <a:pPr eaLnBrk="1" hangingPunct="1"/>
            <a:r>
              <a:rPr lang="en-US" sz="4800">
                <a:latin typeface="Arial" charset="0"/>
              </a:rPr>
              <a:t>Administrations</a:t>
            </a:r>
            <a:endParaRPr lang="en-US">
              <a:latin typeface="Arial" charset="0"/>
            </a:endParaRPr>
          </a:p>
        </p:txBody>
      </p:sp>
      <p:sp>
        <p:nvSpPr>
          <p:cNvPr id="79876" name="Text Box 4"/>
          <p:cNvSpPr txBox="1">
            <a:spLocks noChangeArrowheads="1"/>
          </p:cNvSpPr>
          <p:nvPr/>
        </p:nvSpPr>
        <p:spPr bwMode="auto">
          <a:xfrm>
            <a:off x="4343400" y="1522413"/>
            <a:ext cx="4724400" cy="4965700"/>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chemeClr val="hlink"/>
                </a:solidFill>
                <a:effectLst>
                  <a:outerShdw blurRad="38100" dist="38100" dir="2700000" algn="tl">
                    <a:srgbClr val="000000"/>
                  </a:outerShdw>
                </a:effectLst>
              </a:rPr>
              <a:t>1 Corinthians 12:28</a:t>
            </a:r>
          </a:p>
          <a:p>
            <a:pPr>
              <a:defRPr/>
            </a:pPr>
            <a:r>
              <a:rPr lang="en-US" sz="3200" b="1" dirty="0">
                <a:solidFill>
                  <a:schemeClr val="hlink"/>
                </a:solidFill>
                <a:effectLst>
                  <a:outerShdw blurRad="38100" dist="38100" dir="2700000" algn="tl">
                    <a:srgbClr val="000000"/>
                  </a:outerShdw>
                </a:effectLst>
              </a:rPr>
              <a:t>kubernesis </a:t>
            </a:r>
            <a:r>
              <a:rPr lang="en-US" sz="3200" b="1" dirty="0">
                <a:solidFill>
                  <a:schemeClr val="hlink"/>
                </a:solidFill>
                <a:effectLst>
                  <a:outerShdw blurRad="38100" dist="38100" dir="2700000" algn="tl">
                    <a:srgbClr val="000000"/>
                  </a:outerShdw>
                </a:effectLst>
                <a:latin typeface="Bwgrkl" charset="0"/>
              </a:rPr>
              <a:t>kubernh,sij</a:t>
            </a:r>
            <a:r>
              <a:rPr lang="en-US" sz="3200" b="1" dirty="0">
                <a:solidFill>
                  <a:schemeClr val="hlink"/>
                </a:solidFill>
                <a:effectLst>
                  <a:outerShdw blurRad="38100" dist="38100" dir="2700000" algn="tl">
                    <a:srgbClr val="000000"/>
                  </a:outerShdw>
                </a:effectLst>
              </a:rPr>
              <a:t> </a:t>
            </a:r>
          </a:p>
          <a:p>
            <a:pPr>
              <a:defRPr/>
            </a:pP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a governing, government</a:t>
            </a: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 (Thayer)</a:t>
            </a:r>
          </a:p>
          <a:p>
            <a:pPr>
              <a:defRPr/>
            </a:pPr>
            <a:endParaRPr lang="en-US" sz="3200" b="1" dirty="0">
              <a:solidFill>
                <a:schemeClr val="hlink"/>
              </a:solidFill>
              <a:effectLst>
                <a:outerShdw blurRad="38100" dist="38100" dir="2700000" algn="tl">
                  <a:srgbClr val="000000"/>
                </a:outerShdw>
              </a:effectLst>
            </a:endParaRPr>
          </a:p>
          <a:p>
            <a:pPr>
              <a:defRPr/>
            </a:pPr>
            <a:r>
              <a:rPr lang="en-US" sz="3200" b="1" dirty="0">
                <a:solidFill>
                  <a:schemeClr val="hlink"/>
                </a:solidFill>
                <a:effectLst>
                  <a:outerShdw blurRad="38100" dist="38100" dir="2700000" algn="tl">
                    <a:srgbClr val="000000"/>
                  </a:outerShdw>
                </a:effectLst>
              </a:rPr>
              <a:t>Related to kubernetes </a:t>
            </a:r>
            <a:r>
              <a:rPr lang="en-US" sz="3200" b="1" dirty="0">
                <a:solidFill>
                  <a:schemeClr val="hlink"/>
                </a:solidFill>
                <a:effectLst>
                  <a:outerShdw blurRad="38100" dist="38100" dir="2700000" algn="tl">
                    <a:srgbClr val="000000"/>
                  </a:outerShdw>
                </a:effectLst>
                <a:latin typeface="Bwgrkl" charset="0"/>
              </a:rPr>
              <a:t>kubernh,tej</a:t>
            </a:r>
            <a:r>
              <a:rPr lang="en-US" sz="3200" b="1" dirty="0">
                <a:solidFill>
                  <a:schemeClr val="hlink"/>
                </a:solidFill>
                <a:effectLst>
                  <a:outerShdw blurRad="38100" dist="38100" dir="2700000" algn="tl">
                    <a:srgbClr val="000000"/>
                  </a:outerShdw>
                </a:effectLst>
              </a:rPr>
              <a:t> (noun)</a:t>
            </a:r>
            <a:br>
              <a:rPr lang="en-US" sz="3200" b="1" dirty="0">
                <a:solidFill>
                  <a:schemeClr val="hlink"/>
                </a:solidFill>
                <a:effectLst>
                  <a:outerShdw blurRad="38100" dist="38100" dir="2700000" algn="tl">
                    <a:srgbClr val="000000"/>
                  </a:outerShdw>
                </a:effectLst>
              </a:rPr>
            </a:b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captain, steersman, pilot</a:t>
            </a: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 (Acts 27:11; Rev. 18:17; BAGD)</a:t>
            </a:r>
            <a:endParaRPr lang="en-US" sz="3200" b="1" dirty="0">
              <a:solidFill>
                <a:schemeClr val="hlink"/>
              </a:solidFill>
              <a:effectLst>
                <a:outerShdw blurRad="38100" dist="38100" dir="2700000" algn="tl">
                  <a:srgbClr val="000000"/>
                </a:outerShdw>
              </a:effectLst>
            </a:endParaRPr>
          </a:p>
        </p:txBody>
      </p:sp>
      <p:sp>
        <p:nvSpPr>
          <p:cNvPr id="489475"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55</a:t>
            </a:r>
            <a:endParaRPr lang="en-US" b="1" i="1">
              <a:solidFill>
                <a:schemeClr val="bg1"/>
              </a:solidFill>
              <a:latin typeface="Times New Roman" charset="0"/>
            </a:endParaRPr>
          </a:p>
        </p:txBody>
      </p:sp>
      <p:pic>
        <p:nvPicPr>
          <p:cNvPr id="489476" name="Picture 5" descr="steersman-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2413"/>
            <a:ext cx="4064000" cy="495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9477" name="Picture 1" descr="kubernesi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59563" y="2133600"/>
            <a:ext cx="1852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9478" name="Picture 2" descr="kubernetes.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75150" y="4508500"/>
            <a:ext cx="185261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Q23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Wrong Admin View</a:t>
            </a:r>
          </a:p>
        </p:txBody>
      </p:sp>
      <p:pic>
        <p:nvPicPr>
          <p:cNvPr id="491522" name="Picture 3" descr="AdminMess"/>
          <p:cNvPicPr>
            <a:picLocks noChangeAspect="1" noChangeArrowheads="1"/>
          </p:cNvPicPr>
          <p:nvPr/>
        </p:nvPicPr>
        <p:blipFill>
          <a:blip r:embed="rId3" cstate="screen">
            <a:extLst>
              <a:ext uri="{28A0092B-C50C-407E-A947-70E740481C1C}">
                <a14:useLocalDpi xmlns:a14="http://schemas.microsoft.com/office/drawing/2010/main"/>
              </a:ext>
            </a:extLst>
          </a:blip>
          <a:srcRect l="5000" t="2452" b="31186"/>
          <a:stretch>
            <a:fillRect/>
          </a:stretch>
        </p:blipFill>
        <p:spPr bwMode="auto">
          <a:xfrm>
            <a:off x="609600" y="-30163"/>
            <a:ext cx="7048500"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0" name="Rectangle 4"/>
          <p:cNvSpPr>
            <a:spLocks noChangeArrowheads="1"/>
          </p:cNvSpPr>
          <p:nvPr/>
        </p:nvSpPr>
        <p:spPr bwMode="auto">
          <a:xfrm>
            <a:off x="4191000" y="-381000"/>
            <a:ext cx="4953000" cy="75438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491524" name="Rectangle 5"/>
          <p:cNvSpPr>
            <a:spLocks noChangeArrowheads="1"/>
          </p:cNvSpPr>
          <p:nvPr/>
        </p:nvSpPr>
        <p:spPr bwMode="auto">
          <a:xfrm>
            <a:off x="3962400" y="-342900"/>
            <a:ext cx="609600" cy="75438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86020"/>
                                        </p:tgtEl>
                                        <p:attrNameLst>
                                          <p:attrName>ppt_x</p:attrName>
                                        </p:attrNameLst>
                                      </p:cBhvr>
                                      <p:tavLst>
                                        <p:tav tm="0">
                                          <p:val>
                                            <p:strVal val="ppt_x"/>
                                          </p:val>
                                        </p:tav>
                                        <p:tav tm="100000">
                                          <p:val>
                                            <p:strVal val="ppt_x"/>
                                          </p:val>
                                        </p:tav>
                                      </p:tavLst>
                                    </p:anim>
                                    <p:anim calcmode="lin" valueType="num">
                                      <p:cBhvr additive="base">
                                        <p:cTn id="7" dur="5000"/>
                                        <p:tgtEl>
                                          <p:spTgt spid="86020"/>
                                        </p:tgtEl>
                                        <p:attrNameLst>
                                          <p:attrName>ppt_y</p:attrName>
                                        </p:attrNameLst>
                                      </p:cBhvr>
                                      <p:tavLst>
                                        <p:tav tm="0">
                                          <p:val>
                                            <p:strVal val="ppt_y"/>
                                          </p:val>
                                        </p:tav>
                                        <p:tav tm="100000">
                                          <p:val>
                                            <p:strVal val="1+ppt_h/2"/>
                                          </p:val>
                                        </p:tav>
                                      </p:tavLst>
                                    </p:anim>
                                    <p:set>
                                      <p:cBhvr>
                                        <p:cTn id="8" dur="1" fill="hold">
                                          <p:stCondLst>
                                            <p:cond delay="4999"/>
                                          </p:stCondLst>
                                        </p:cTn>
                                        <p:tgtEl>
                                          <p:spTgt spid="860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a:xfrm>
            <a:off x="685800" y="44450"/>
            <a:ext cx="7772400" cy="914400"/>
          </a:xfrm>
        </p:spPr>
        <p:txBody>
          <a:bodyPr/>
          <a:lstStyle/>
          <a:p>
            <a:pPr eaLnBrk="1" hangingPunct="1"/>
            <a:r>
              <a:rPr lang="en-US" sz="4800">
                <a:latin typeface="Arial" charset="0"/>
              </a:rPr>
              <a:t>Two Gifts or One?</a:t>
            </a:r>
            <a:endParaRPr lang="en-US">
              <a:latin typeface="Arial" charset="0"/>
            </a:endParaRPr>
          </a:p>
        </p:txBody>
      </p:sp>
      <p:sp>
        <p:nvSpPr>
          <p:cNvPr id="493570"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55</a:t>
            </a:r>
            <a:endParaRPr lang="en-US" b="1" i="1">
              <a:solidFill>
                <a:schemeClr val="bg1"/>
              </a:solidFill>
              <a:latin typeface="Times New Roman" charset="0"/>
            </a:endParaRPr>
          </a:p>
        </p:txBody>
      </p:sp>
      <p:sp>
        <p:nvSpPr>
          <p:cNvPr id="493571" name="Rectangle 2"/>
          <p:cNvSpPr txBox="1">
            <a:spLocks noChangeArrowheads="1"/>
          </p:cNvSpPr>
          <p:nvPr/>
        </p:nvSpPr>
        <p:spPr bwMode="auto">
          <a:xfrm>
            <a:off x="0" y="765175"/>
            <a:ext cx="4211638"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chemeClr val="bg1"/>
                </a:solidFill>
              </a:rPr>
              <a:t>Leadership</a:t>
            </a:r>
            <a:endParaRPr lang="en-US" sz="2800" b="1">
              <a:solidFill>
                <a:schemeClr val="bg1"/>
              </a:solidFill>
            </a:endParaRPr>
          </a:p>
        </p:txBody>
      </p:sp>
      <p:sp>
        <p:nvSpPr>
          <p:cNvPr id="493572" name="Rectangle 2"/>
          <p:cNvSpPr txBox="1">
            <a:spLocks noChangeArrowheads="1"/>
          </p:cNvSpPr>
          <p:nvPr/>
        </p:nvSpPr>
        <p:spPr bwMode="auto">
          <a:xfrm>
            <a:off x="4643438" y="765175"/>
            <a:ext cx="421322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chemeClr val="bg1"/>
                </a:solidFill>
              </a:rPr>
              <a:t>Administrations</a:t>
            </a:r>
            <a:endParaRPr lang="en-US" sz="2800" b="1">
              <a:solidFill>
                <a:schemeClr val="bg1"/>
              </a:solidFill>
            </a:endParaRPr>
          </a:p>
        </p:txBody>
      </p:sp>
      <p:grpSp>
        <p:nvGrpSpPr>
          <p:cNvPr id="4" name="Group 3"/>
          <p:cNvGrpSpPr>
            <a:grpSpLocks/>
          </p:cNvGrpSpPr>
          <p:nvPr/>
        </p:nvGrpSpPr>
        <p:grpSpPr bwMode="auto">
          <a:xfrm>
            <a:off x="4343400" y="1524000"/>
            <a:ext cx="4724400" cy="5016500"/>
            <a:chOff x="4343400" y="1524000"/>
            <a:chExt cx="4724400" cy="5016500"/>
          </a:xfrm>
        </p:grpSpPr>
        <p:sp>
          <p:nvSpPr>
            <p:cNvPr id="79876" name="Text Box 4"/>
            <p:cNvSpPr txBox="1">
              <a:spLocks noChangeArrowheads="1"/>
            </p:cNvSpPr>
            <p:nvPr/>
          </p:nvSpPr>
          <p:spPr bwMode="auto">
            <a:xfrm>
              <a:off x="4343400" y="1524000"/>
              <a:ext cx="4724400" cy="5016500"/>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chemeClr val="hlink"/>
                  </a:solidFill>
                  <a:effectLst>
                    <a:outerShdw blurRad="38100" dist="38100" dir="2700000" algn="tl">
                      <a:srgbClr val="000000"/>
                    </a:outerShdw>
                  </a:effectLst>
                </a:rPr>
                <a:t>1 Corinthians 12:28</a:t>
              </a:r>
            </a:p>
            <a:p>
              <a:pPr>
                <a:defRPr/>
              </a:pPr>
              <a:r>
                <a:rPr lang="en-US" sz="3200" b="1" dirty="0">
                  <a:solidFill>
                    <a:schemeClr val="hlink"/>
                  </a:solidFill>
                  <a:effectLst>
                    <a:outerShdw blurRad="38100" dist="38100" dir="2700000" algn="tl">
                      <a:srgbClr val="000000"/>
                    </a:outerShdw>
                  </a:effectLst>
                </a:rPr>
                <a:t>kubernesis </a:t>
              </a:r>
              <a:r>
                <a:rPr lang="en-US" sz="3200" b="1" dirty="0" err="1">
                  <a:solidFill>
                    <a:schemeClr val="hlink"/>
                  </a:solidFill>
                  <a:effectLst>
                    <a:outerShdw blurRad="38100" dist="38100" dir="2700000" algn="tl">
                      <a:srgbClr val="000000"/>
                    </a:outerShdw>
                  </a:effectLst>
                  <a:latin typeface="Bwgrkl" charset="0"/>
                </a:rPr>
                <a:t>kubernh,sij</a:t>
              </a:r>
              <a:r>
                <a:rPr lang="en-US" sz="3200" b="1" dirty="0">
                  <a:solidFill>
                    <a:schemeClr val="hlink"/>
                  </a:solidFill>
                  <a:effectLst>
                    <a:outerShdw blurRad="38100" dist="38100" dir="2700000" algn="tl">
                      <a:srgbClr val="000000"/>
                    </a:outerShdw>
                  </a:effectLst>
                </a:rPr>
                <a:t> </a:t>
              </a:r>
            </a:p>
            <a:p>
              <a:pPr>
                <a:defRPr/>
              </a:pP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a governing, </a:t>
              </a:r>
              <a:r>
                <a:rPr lang="en-US" altLang="ja-JP" sz="3200" b="1" dirty="0">
                  <a:solidFill>
                    <a:srgbClr val="FFFF00"/>
                  </a:solidFill>
                  <a:effectLst>
                    <a:outerShdw blurRad="38100" dist="38100" dir="2700000" algn="tl">
                      <a:srgbClr val="000000"/>
                    </a:outerShdw>
                  </a:effectLst>
                </a:rPr>
                <a:t>government</a:t>
              </a: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 (Thayer)</a:t>
              </a:r>
            </a:p>
            <a:p>
              <a:pPr>
                <a:defRPr/>
              </a:pPr>
              <a:endParaRPr lang="en-US" sz="3200" b="1" dirty="0">
                <a:solidFill>
                  <a:schemeClr val="hlink"/>
                </a:solidFill>
                <a:effectLst>
                  <a:outerShdw blurRad="38100" dist="38100" dir="2700000" algn="tl">
                    <a:srgbClr val="000000"/>
                  </a:outerShdw>
                </a:effectLst>
              </a:endParaRPr>
            </a:p>
            <a:p>
              <a:pPr>
                <a:defRPr/>
              </a:pPr>
              <a:r>
                <a:rPr lang="en-US" sz="3200" b="1" dirty="0">
                  <a:solidFill>
                    <a:schemeClr val="hlink"/>
                  </a:solidFill>
                  <a:effectLst>
                    <a:outerShdw blurRad="38100" dist="38100" dir="2700000" algn="tl">
                      <a:srgbClr val="000000"/>
                    </a:outerShdw>
                  </a:effectLst>
                </a:rPr>
                <a:t>Related to kubernetes </a:t>
              </a:r>
              <a:r>
                <a:rPr lang="en-US" sz="3200" b="1" dirty="0" err="1">
                  <a:solidFill>
                    <a:schemeClr val="hlink"/>
                  </a:solidFill>
                  <a:effectLst>
                    <a:outerShdw blurRad="38100" dist="38100" dir="2700000" algn="tl">
                      <a:srgbClr val="000000"/>
                    </a:outerShdw>
                  </a:effectLst>
                  <a:latin typeface="Bwgrkl" charset="0"/>
                </a:rPr>
                <a:t>kubernh,tej</a:t>
              </a:r>
              <a:r>
                <a:rPr lang="en-US" sz="3200" b="1" dirty="0">
                  <a:solidFill>
                    <a:schemeClr val="hlink"/>
                  </a:solidFill>
                  <a:effectLst>
                    <a:outerShdw blurRad="38100" dist="38100" dir="2700000" algn="tl">
                      <a:srgbClr val="000000"/>
                    </a:outerShdw>
                  </a:effectLst>
                </a:rPr>
                <a:t> (noun)</a:t>
              </a:r>
              <a:br>
                <a:rPr lang="en-US" sz="3200" b="1" dirty="0">
                  <a:solidFill>
                    <a:schemeClr val="hlink"/>
                  </a:solidFill>
                  <a:effectLst>
                    <a:outerShdw blurRad="38100" dist="38100" dir="2700000" algn="tl">
                      <a:srgbClr val="000000"/>
                    </a:outerShdw>
                  </a:effectLst>
                </a:rPr>
              </a:b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captain, steersman, pilot</a:t>
              </a: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 (Acts 27:11; Rev. 18:17; BAGD)</a:t>
              </a:r>
              <a:endParaRPr lang="en-US" sz="3200" b="1" dirty="0">
                <a:solidFill>
                  <a:schemeClr val="hlink"/>
                </a:solidFill>
                <a:effectLst>
                  <a:outerShdw blurRad="38100" dist="38100" dir="2700000" algn="tl">
                    <a:srgbClr val="000000"/>
                  </a:outerShdw>
                </a:effectLst>
              </a:endParaRPr>
            </a:p>
          </p:txBody>
        </p:sp>
        <p:pic>
          <p:nvPicPr>
            <p:cNvPr id="493579" name="Picture 7" descr="kubernesi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3" y="2133600"/>
              <a:ext cx="1852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3580" name="Picture 8" descr="kubernete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5150" y="4508500"/>
              <a:ext cx="1852613"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76200" y="1524000"/>
            <a:ext cx="4130675" cy="5016500"/>
            <a:chOff x="76200" y="1524000"/>
            <a:chExt cx="4130675" cy="5016500"/>
          </a:xfrm>
        </p:grpSpPr>
        <p:sp>
          <p:nvSpPr>
            <p:cNvPr id="320515" name="Text Box 3"/>
            <p:cNvSpPr txBox="1">
              <a:spLocks noChangeArrowheads="1"/>
            </p:cNvSpPr>
            <p:nvPr/>
          </p:nvSpPr>
          <p:spPr bwMode="auto">
            <a:xfrm>
              <a:off x="76200" y="1524000"/>
              <a:ext cx="4130675" cy="5016500"/>
            </a:xfrm>
            <a:prstGeom prst="rect">
              <a:avLst/>
            </a:prstGeom>
            <a:solidFill>
              <a:schemeClr val="accent2"/>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chemeClr val="hlink"/>
                  </a:solidFill>
                  <a:effectLst>
                    <a:outerShdw blurRad="38100" dist="38100" dir="2700000" algn="tl">
                      <a:srgbClr val="000000"/>
                    </a:outerShdw>
                  </a:effectLst>
                </a:rPr>
                <a:t>Romans 12:8</a:t>
              </a:r>
            </a:p>
            <a:p>
              <a:pPr>
                <a:defRPr/>
              </a:pPr>
              <a:r>
                <a:rPr lang="en-US" sz="3200" b="1" dirty="0">
                  <a:solidFill>
                    <a:schemeClr val="hlink"/>
                  </a:solidFill>
                  <a:effectLst>
                    <a:outerShdw blurRad="38100" dist="38100" dir="2700000" algn="tl">
                      <a:srgbClr val="000000"/>
                    </a:outerShdw>
                  </a:effectLst>
                </a:rPr>
                <a:t>proistemi </a:t>
              </a:r>
              <a:r>
                <a:rPr lang="en-US" sz="3200" b="1" dirty="0">
                  <a:solidFill>
                    <a:schemeClr val="hlink"/>
                  </a:solidFill>
                  <a:effectLst>
                    <a:outerShdw blurRad="38100" dist="38100" dir="2700000" algn="tl">
                      <a:srgbClr val="000000"/>
                    </a:outerShdw>
                  </a:effectLst>
                  <a:latin typeface="Bwgrkl" charset="0"/>
                </a:rPr>
                <a:t>proi[sthmi</a:t>
              </a:r>
              <a:r>
                <a:rPr lang="en-US" sz="3200" b="1" dirty="0">
                  <a:solidFill>
                    <a:schemeClr val="hlink"/>
                  </a:solidFill>
                  <a:effectLst>
                    <a:outerShdw blurRad="38100" dist="38100" dir="2700000" algn="tl">
                      <a:srgbClr val="000000"/>
                    </a:outerShdw>
                  </a:effectLst>
                </a:rPr>
                <a:t> </a:t>
              </a:r>
            </a:p>
            <a:p>
              <a:pPr>
                <a:defRPr/>
              </a:pPr>
              <a:r>
                <a:rPr lang="en-US" sz="3200" b="1" i="1" dirty="0">
                  <a:solidFill>
                    <a:schemeClr val="hlink"/>
                  </a:solidFill>
                  <a:effectLst>
                    <a:outerShdw blurRad="38100" dist="38100" dir="2700000" algn="tl">
                      <a:srgbClr val="000000"/>
                    </a:outerShdw>
                  </a:effectLst>
                </a:rPr>
                <a:t>pro</a:t>
              </a:r>
              <a:r>
                <a:rPr lang="en-US" sz="3200" b="1" dirty="0">
                  <a:solidFill>
                    <a:schemeClr val="hlink"/>
                  </a:solidFill>
                  <a:effectLst>
                    <a:outerShdw blurRad="38100" dist="38100" dir="2700000" algn="tl">
                      <a:srgbClr val="000000"/>
                    </a:outerShdw>
                  </a:effectLst>
                </a:rPr>
                <a:t> </a:t>
              </a: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before</a:t>
              </a: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 +</a:t>
              </a:r>
            </a:p>
            <a:p>
              <a:pPr>
                <a:defRPr/>
              </a:pPr>
              <a:r>
                <a:rPr lang="en-US" sz="3200" b="1" i="1" dirty="0">
                  <a:solidFill>
                    <a:schemeClr val="hlink"/>
                  </a:solidFill>
                  <a:effectLst>
                    <a:outerShdw blurRad="38100" dist="38100" dir="2700000" algn="tl">
                      <a:srgbClr val="000000"/>
                    </a:outerShdw>
                  </a:effectLst>
                </a:rPr>
                <a:t>histemi</a:t>
              </a:r>
              <a:r>
                <a:rPr lang="en-US" sz="3200" b="1" dirty="0">
                  <a:solidFill>
                    <a:schemeClr val="hlink"/>
                  </a:solidFill>
                  <a:effectLst>
                    <a:outerShdw blurRad="38100" dist="38100" dir="2700000" algn="tl">
                      <a:srgbClr val="000000"/>
                    </a:outerShdw>
                  </a:effectLst>
                </a:rPr>
                <a:t> </a:t>
              </a: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to stand</a:t>
              </a:r>
              <a:r>
                <a:rPr lang="ja-JP" altLang="en-US" sz="3200" b="1" dirty="0">
                  <a:solidFill>
                    <a:schemeClr val="hlink"/>
                  </a:solidFill>
                  <a:effectLst>
                    <a:outerShdw blurRad="38100" dist="38100" dir="2700000" algn="tl">
                      <a:srgbClr val="000000"/>
                    </a:outerShdw>
                  </a:effectLst>
                </a:rPr>
                <a:t>”</a:t>
              </a:r>
              <a:endParaRPr lang="en-US" altLang="ja-JP" sz="3200" b="1" dirty="0">
                <a:solidFill>
                  <a:schemeClr val="hlink"/>
                </a:solidFill>
                <a:effectLst>
                  <a:outerShdw blurRad="38100" dist="38100" dir="2700000" algn="tl">
                    <a:srgbClr val="000000"/>
                  </a:outerShdw>
                </a:effectLst>
              </a:endParaRPr>
            </a:p>
            <a:p>
              <a:pPr>
                <a:defRPr/>
              </a:pPr>
              <a:endParaRPr lang="en-US" sz="3200" b="1" dirty="0">
                <a:solidFill>
                  <a:schemeClr val="hlink"/>
                </a:solidFill>
                <a:effectLst>
                  <a:outerShdw blurRad="38100" dist="38100" dir="2700000" algn="tl">
                    <a:srgbClr val="000000"/>
                  </a:outerShdw>
                </a:effectLst>
              </a:endParaRPr>
            </a:p>
            <a:p>
              <a:pPr>
                <a:defRPr/>
              </a:pPr>
              <a:r>
                <a:rPr lang="ja-JP" altLang="en-US" sz="3200" b="1" dirty="0">
                  <a:solidFill>
                    <a:schemeClr val="hlink"/>
                  </a:solidFill>
                  <a:effectLst>
                    <a:outerShdw blurRad="38100" dist="38100" dir="2700000" algn="tl">
                      <a:srgbClr val="000000"/>
                    </a:outerShdw>
                  </a:effectLst>
                </a:rPr>
                <a:t>“</a:t>
              </a:r>
              <a:r>
                <a:rPr lang="en-US" altLang="ja-JP" sz="3200" b="1" dirty="0">
                  <a:solidFill>
                    <a:srgbClr val="FFFF00"/>
                  </a:solidFill>
                  <a:effectLst>
                    <a:outerShdw blurRad="38100" dist="38100" dir="2700000" algn="tl">
                      <a:srgbClr val="000000"/>
                    </a:outerShdw>
                  </a:effectLst>
                </a:rPr>
                <a:t>to stand before…</a:t>
              </a:r>
              <a:br>
                <a:rPr lang="en-US" altLang="ja-JP" sz="3200" b="1" dirty="0">
                  <a:solidFill>
                    <a:schemeClr val="hlink"/>
                  </a:solidFill>
                  <a:effectLst>
                    <a:outerShdw blurRad="38100" dist="38100" dir="2700000" algn="tl">
                      <a:srgbClr val="000000"/>
                    </a:outerShdw>
                  </a:effectLst>
                </a:rPr>
              </a:br>
              <a:r>
                <a:rPr lang="en-US" altLang="ja-JP" sz="3200" b="1" dirty="0">
                  <a:solidFill>
                    <a:schemeClr val="hlink"/>
                  </a:solidFill>
                  <a:effectLst>
                    <a:outerShdw blurRad="38100" dist="38100" dir="2700000" algn="tl">
                      <a:srgbClr val="000000"/>
                    </a:outerShdw>
                  </a:effectLst>
                </a:rPr>
                <a:t>be at the head (of), </a:t>
              </a:r>
              <a:br>
                <a:rPr lang="en-US" altLang="ja-JP" sz="3200" b="1" dirty="0">
                  <a:solidFill>
                    <a:schemeClr val="hlink"/>
                  </a:solidFill>
                  <a:effectLst>
                    <a:outerShdw blurRad="38100" dist="38100" dir="2700000" algn="tl">
                      <a:srgbClr val="000000"/>
                    </a:outerShdw>
                  </a:effectLst>
                </a:rPr>
              </a:br>
              <a:r>
                <a:rPr lang="en-US" altLang="ja-JP" sz="3200" b="1" dirty="0">
                  <a:solidFill>
                    <a:schemeClr val="hlink"/>
                  </a:solidFill>
                  <a:effectLst>
                    <a:outerShdw blurRad="38100" dist="38100" dir="2700000" algn="tl">
                      <a:srgbClr val="000000"/>
                    </a:outerShdw>
                  </a:effectLst>
                </a:rPr>
                <a:t>rule, direct…</a:t>
              </a:r>
              <a:br>
                <a:rPr lang="en-US" altLang="ja-JP" sz="3200" b="1" dirty="0">
                  <a:solidFill>
                    <a:schemeClr val="hlink"/>
                  </a:solidFill>
                  <a:effectLst>
                    <a:outerShdw blurRad="38100" dist="38100" dir="2700000" algn="tl">
                      <a:srgbClr val="000000"/>
                    </a:outerShdw>
                  </a:effectLst>
                </a:rPr>
              </a:br>
              <a:r>
                <a:rPr lang="en-US" altLang="ja-JP" sz="3200" b="1" dirty="0">
                  <a:solidFill>
                    <a:schemeClr val="hlink"/>
                  </a:solidFill>
                  <a:effectLst>
                    <a:outerShdw blurRad="38100" dist="38100" dir="2700000" algn="tl">
                      <a:srgbClr val="000000"/>
                    </a:outerShdw>
                  </a:effectLst>
                </a:rPr>
                <a:t>manage, conduct</a:t>
              </a:r>
              <a:r>
                <a:rPr lang="ja-JP" altLang="en-US" sz="3200" b="1" dirty="0">
                  <a:solidFill>
                    <a:schemeClr val="hlink"/>
                  </a:solidFill>
                  <a:effectLst>
                    <a:outerShdw blurRad="38100" dist="38100" dir="2700000" algn="tl">
                      <a:srgbClr val="000000"/>
                    </a:outerShdw>
                  </a:effectLst>
                </a:rPr>
                <a:t>”</a:t>
              </a:r>
              <a:r>
                <a:rPr lang="en-US" altLang="ja-JP" sz="3200" b="1" dirty="0">
                  <a:solidFill>
                    <a:schemeClr val="hlink"/>
                  </a:solidFill>
                  <a:effectLst>
                    <a:outerShdw blurRad="38100" dist="38100" dir="2700000" algn="tl">
                      <a:srgbClr val="000000"/>
                    </a:outerShdw>
                  </a:effectLst>
                </a:rPr>
                <a:t> </a:t>
              </a:r>
              <a:br>
                <a:rPr lang="en-US" altLang="ja-JP" sz="3200" b="1" dirty="0">
                  <a:solidFill>
                    <a:schemeClr val="hlink"/>
                  </a:solidFill>
                  <a:effectLst>
                    <a:outerShdw blurRad="38100" dist="38100" dir="2700000" algn="tl">
                      <a:srgbClr val="000000"/>
                    </a:outerShdw>
                  </a:effectLst>
                </a:rPr>
              </a:br>
              <a:r>
                <a:rPr lang="en-US" altLang="ja-JP" sz="3200" b="1" dirty="0">
                  <a:solidFill>
                    <a:schemeClr val="hlink"/>
                  </a:solidFill>
                  <a:effectLst>
                    <a:outerShdw blurRad="38100" dist="38100" dir="2700000" algn="tl">
                      <a:srgbClr val="000000"/>
                    </a:outerShdw>
                  </a:effectLst>
                </a:rPr>
                <a:t>(BAGD)</a:t>
              </a:r>
              <a:endParaRPr lang="en-US" sz="3200" b="1" dirty="0">
                <a:solidFill>
                  <a:schemeClr val="hlink"/>
                </a:solidFill>
                <a:effectLst>
                  <a:outerShdw blurRad="38100" dist="38100" dir="2700000" algn="tl">
                    <a:srgbClr val="000000"/>
                  </a:outerShdw>
                </a:effectLst>
              </a:endParaRPr>
            </a:p>
          </p:txBody>
        </p:sp>
        <p:pic>
          <p:nvPicPr>
            <p:cNvPr id="493577" name="Picture 1" descr="prohistemi.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03438" y="2133600"/>
              <a:ext cx="1820862"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Meetings Led by the Ungifted</a:t>
            </a:r>
          </a:p>
        </p:txBody>
      </p:sp>
      <p:pic>
        <p:nvPicPr>
          <p:cNvPr id="495618" name="Picture 3" descr="AdminLate"/>
          <p:cNvPicPr>
            <a:picLocks noChangeAspect="1" noChangeArrowheads="1"/>
          </p:cNvPicPr>
          <p:nvPr/>
        </p:nvPicPr>
        <p:blipFill>
          <a:blip r:embed="rId3" cstate="screen">
            <a:extLst>
              <a:ext uri="{28A0092B-C50C-407E-A947-70E740481C1C}">
                <a14:useLocalDpi xmlns:a14="http://schemas.microsoft.com/office/drawing/2010/main"/>
              </a:ext>
            </a:extLst>
          </a:blip>
          <a:srcRect l="16168" t="-23" r="11252" b="66783"/>
          <a:stretch>
            <a:fillRect/>
          </a:stretch>
        </p:blipFill>
        <p:spPr bwMode="auto">
          <a:xfrm rot="178867">
            <a:off x="-1068388" y="-88900"/>
            <a:ext cx="11430001" cy="740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9" name="Text Box 8"/>
          <p:cNvSpPr txBox="1">
            <a:spLocks noChangeArrowheads="1"/>
          </p:cNvSpPr>
          <p:nvPr/>
        </p:nvSpPr>
        <p:spPr bwMode="auto">
          <a:xfrm>
            <a:off x="-757238" y="6092825"/>
            <a:ext cx="10369551"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i="1">
                <a:solidFill>
                  <a:srgbClr val="000000"/>
                </a:solidFill>
              </a:rPr>
              <a:t>"Well, gentlemen, I see the hour is late…"</a:t>
            </a:r>
          </a:p>
        </p:txBody>
      </p:sp>
      <p:sp>
        <p:nvSpPr>
          <p:cNvPr id="5" name="Text Box 4"/>
          <p:cNvSpPr txBox="1">
            <a:spLocks noChangeArrowheads="1"/>
          </p:cNvSpPr>
          <p:nvPr/>
        </p:nvSpPr>
        <p:spPr bwMode="auto">
          <a:xfrm>
            <a:off x="8244408" y="548680"/>
            <a:ext cx="829816" cy="2308324"/>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Q68</a:t>
            </a:r>
          </a:p>
          <a:p>
            <a:pPr eaLnBrk="1" hangingPunct="1">
              <a:defRPr/>
            </a:pPr>
            <a:r>
              <a:rPr lang="en-US" b="1" dirty="0">
                <a:solidFill>
                  <a:srgbClr val="FFFFFF"/>
                </a:solidFill>
                <a:effectLst>
                  <a:glow rad="177800">
                    <a:schemeClr val="tx1"/>
                  </a:glow>
                </a:effectLst>
                <a:latin typeface="Arial"/>
                <a:cs typeface="Arial"/>
              </a:rPr>
              <a:t>Q77</a:t>
            </a:r>
          </a:p>
          <a:p>
            <a:pPr eaLnBrk="1" hangingPunct="1">
              <a:defRPr/>
            </a:pPr>
            <a:r>
              <a:rPr lang="en-US" b="1" dirty="0">
                <a:solidFill>
                  <a:srgbClr val="FFFFFF"/>
                </a:solidFill>
                <a:effectLst>
                  <a:glow rad="177800">
                    <a:schemeClr val="tx1"/>
                  </a:glow>
                </a:effectLst>
                <a:latin typeface="Arial"/>
                <a:cs typeface="Arial"/>
              </a:rPr>
              <a:t>Q86</a:t>
            </a:r>
          </a:p>
          <a:p>
            <a:pPr eaLnBrk="1" hangingPunct="1">
              <a:defRPr/>
            </a:pPr>
            <a:r>
              <a:rPr lang="en-US" b="1" dirty="0">
                <a:solidFill>
                  <a:srgbClr val="FFFFFF"/>
                </a:solidFill>
                <a:effectLst>
                  <a:glow rad="177800">
                    <a:schemeClr val="tx1"/>
                  </a:glow>
                </a:effectLst>
                <a:latin typeface="Arial"/>
                <a:cs typeface="Arial"/>
              </a:rPr>
              <a:t>Q41</a:t>
            </a:r>
          </a:p>
          <a:p>
            <a:pPr eaLnBrk="1" hangingPunct="1">
              <a:defRPr/>
            </a:pPr>
            <a:r>
              <a:rPr lang="en-US" b="1" dirty="0">
                <a:solidFill>
                  <a:srgbClr val="FFFFFF"/>
                </a:solidFill>
                <a:effectLst>
                  <a:glow rad="177800">
                    <a:schemeClr val="tx1"/>
                  </a:glow>
                </a:effectLst>
                <a:latin typeface="Arial"/>
                <a:cs typeface="Arial"/>
              </a:rPr>
              <a:t>Q50</a:t>
            </a:r>
          </a:p>
          <a:p>
            <a:pPr eaLnBrk="1" hangingPunct="1">
              <a:defRPr/>
            </a:pPr>
            <a:r>
              <a:rPr lang="en-US" b="1" dirty="0">
                <a:solidFill>
                  <a:srgbClr val="FFFFFF"/>
                </a:solidFill>
                <a:effectLst>
                  <a:glow rad="177800">
                    <a:schemeClr val="tx1"/>
                  </a:glow>
                </a:effectLst>
                <a:latin typeface="Arial"/>
                <a:cs typeface="Arial"/>
              </a:rPr>
              <a:t>Q59</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7666" name="Rectangle 2"/>
          <p:cNvSpPr>
            <a:spLocks noGrp="1" noChangeArrowheads="1"/>
          </p:cNvSpPr>
          <p:nvPr>
            <p:ph type="title" idx="4294967295"/>
          </p:nvPr>
        </p:nvSpPr>
        <p:spPr>
          <a:xfrm>
            <a:off x="2001838" y="0"/>
            <a:ext cx="7142162" cy="1447800"/>
          </a:xfrm>
        </p:spPr>
        <p:txBody>
          <a:bodyPr/>
          <a:lstStyle/>
          <a:p>
            <a:pPr algn="l" eaLnBrk="1" hangingPunct="1"/>
            <a:r>
              <a:rPr lang="en-US" sz="4800" b="1">
                <a:latin typeface="Arial" charset="0"/>
                <a:ea typeface="ＭＳ Ｐゴシック" charset="0"/>
                <a:cs typeface="ＭＳ Ｐゴシック" charset="0"/>
              </a:rPr>
              <a:t>What do you think of when you think of feet?</a:t>
            </a:r>
            <a:endParaRPr lang="en-US" b="1">
              <a:latin typeface="Arial" charset="0"/>
              <a:ea typeface="ＭＳ Ｐゴシック" charset="0"/>
              <a:cs typeface="ＭＳ Ｐゴシック" charset="0"/>
            </a:endParaRPr>
          </a:p>
        </p:txBody>
      </p:sp>
      <p:sp>
        <p:nvSpPr>
          <p:cNvPr id="20483" name="Rectangle 3"/>
          <p:cNvSpPr>
            <a:spLocks noGrp="1" noChangeArrowheads="1"/>
          </p:cNvSpPr>
          <p:nvPr>
            <p:ph type="body" idx="4294967295"/>
          </p:nvPr>
        </p:nvSpPr>
        <p:spPr>
          <a:xfrm>
            <a:off x="2001838" y="1676400"/>
            <a:ext cx="6913562" cy="2819400"/>
          </a:xfrm>
          <a:solidFill>
            <a:schemeClr val="hlink"/>
          </a:solidFill>
        </p:spPr>
        <p:txBody>
          <a:bodyPr/>
          <a:lstStyle/>
          <a:p>
            <a:pPr eaLnBrk="1" hangingPunct="1"/>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Unfragrant?</a:t>
            </a:r>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 </a:t>
            </a:r>
          </a:p>
          <a:p>
            <a:pPr eaLnBrk="1" hangingPunct="1"/>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Unattractive?</a:t>
            </a:r>
            <a:r>
              <a:rPr lang="ja-JP" altLang="en-US" sz="3600" b="1">
                <a:solidFill>
                  <a:schemeClr val="tx2"/>
                </a:solidFill>
                <a:latin typeface="Arial" charset="0"/>
                <a:ea typeface="ＭＳ Ｐゴシック" charset="0"/>
                <a:cs typeface="ＭＳ Ｐゴシック" charset="0"/>
              </a:rPr>
              <a:t>”</a:t>
            </a:r>
            <a:endParaRPr lang="en-US" altLang="ja-JP" sz="3600" b="1">
              <a:solidFill>
                <a:schemeClr val="tx2"/>
              </a:solidFill>
              <a:latin typeface="Arial" charset="0"/>
              <a:ea typeface="ＭＳ Ｐゴシック" charset="0"/>
              <a:cs typeface="ＭＳ Ｐゴシック" charset="0"/>
            </a:endParaRPr>
          </a:p>
          <a:p>
            <a:pPr eaLnBrk="1" hangingPunct="1"/>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Unenvied?</a:t>
            </a:r>
            <a:r>
              <a:rPr lang="ja-JP" altLang="en-US" sz="3600" b="1">
                <a:solidFill>
                  <a:schemeClr val="tx2"/>
                </a:solidFill>
                <a:latin typeface="Arial" charset="0"/>
                <a:ea typeface="ＭＳ Ｐゴシック" charset="0"/>
                <a:cs typeface="ＭＳ Ｐゴシック" charset="0"/>
              </a:rPr>
              <a:t>”</a:t>
            </a:r>
            <a:endParaRPr lang="en-US" altLang="ja-JP" sz="3600" b="1">
              <a:solidFill>
                <a:schemeClr val="tx2"/>
              </a:solidFill>
              <a:latin typeface="Arial" charset="0"/>
              <a:ea typeface="ＭＳ Ｐゴシック" charset="0"/>
              <a:cs typeface="ＭＳ Ｐゴシック" charset="0"/>
            </a:endParaRPr>
          </a:p>
          <a:p>
            <a:pPr eaLnBrk="1" hangingPunct="1"/>
            <a:r>
              <a:rPr lang="ja-JP" altLang="en-US" sz="3600" b="1">
                <a:solidFill>
                  <a:schemeClr val="tx2"/>
                </a:solidFill>
                <a:latin typeface="Arial" charset="0"/>
                <a:ea typeface="ＭＳ Ｐゴシック" charset="0"/>
                <a:cs typeface="ＭＳ Ｐゴシック" charset="0"/>
              </a:rPr>
              <a:t>“</a:t>
            </a:r>
            <a:r>
              <a:rPr lang="en-US" altLang="ja-JP" sz="3600" b="1">
                <a:solidFill>
                  <a:schemeClr val="tx2"/>
                </a:solidFill>
                <a:latin typeface="Arial" charset="0"/>
                <a:ea typeface="ＭＳ Ｐゴシック" charset="0"/>
                <a:cs typeface="ＭＳ Ｐゴシック" charset="0"/>
              </a:rPr>
              <a:t>Unneeded?</a:t>
            </a:r>
            <a:r>
              <a:rPr lang="ja-JP" altLang="en-US" sz="3600" b="1">
                <a:solidFill>
                  <a:schemeClr val="tx2"/>
                </a:solidFill>
                <a:latin typeface="Arial" charset="0"/>
                <a:ea typeface="ＭＳ Ｐゴシック" charset="0"/>
                <a:cs typeface="ＭＳ Ｐゴシック" charset="0"/>
              </a:rPr>
              <a:t>”</a:t>
            </a:r>
            <a:endParaRPr lang="en-US" sz="3600" b="1">
              <a:solidFill>
                <a:schemeClr val="tx2"/>
              </a:solidFill>
              <a:latin typeface="Arial" charset="0"/>
              <a:ea typeface="ＭＳ Ｐゴシック" charset="0"/>
              <a:cs typeface="ＭＳ Ｐゴシック" charset="0"/>
            </a:endParaRPr>
          </a:p>
        </p:txBody>
      </p:sp>
      <p:sp>
        <p:nvSpPr>
          <p:cNvPr id="20484" name="AutoShape 4"/>
          <p:cNvSpPr>
            <a:spLocks noChangeArrowheads="1"/>
          </p:cNvSpPr>
          <p:nvPr/>
        </p:nvSpPr>
        <p:spPr bwMode="auto">
          <a:xfrm>
            <a:off x="2667000" y="4191000"/>
            <a:ext cx="4876800" cy="2590800"/>
          </a:xfrm>
          <a:prstGeom prst="leftRightArrowCallout">
            <a:avLst>
              <a:gd name="adj1" fmla="val 27639"/>
              <a:gd name="adj2" fmla="val 25000"/>
              <a:gd name="adj3" fmla="val 18440"/>
              <a:gd name="adj4" fmla="val 71546"/>
            </a:avLst>
          </a:prstGeom>
          <a:solidFill>
            <a:srgbClr val="333399"/>
          </a:solidFill>
          <a:ln w="9525">
            <a:solidFill>
              <a:schemeClr val="tx1"/>
            </a:solidFill>
            <a:miter lim="800000"/>
            <a:headEnd/>
            <a:tailEnd/>
          </a:ln>
        </p:spPr>
        <p:txBody>
          <a:bodyPr wrap="none" anchor="ctr"/>
          <a:lstStyle/>
          <a:p>
            <a:pPr algn="ctr"/>
            <a:r>
              <a:rPr lang="en-US" sz="3200" b="1">
                <a:solidFill>
                  <a:schemeClr val="bg1"/>
                </a:solidFill>
              </a:rPr>
              <a:t>Administrations </a:t>
            </a:r>
            <a:br>
              <a:rPr lang="en-US" sz="3200" b="1">
                <a:solidFill>
                  <a:schemeClr val="bg1"/>
                </a:solidFill>
              </a:rPr>
            </a:br>
            <a:r>
              <a:rPr lang="en-US" sz="3200" b="1">
                <a:solidFill>
                  <a:schemeClr val="bg1"/>
                </a:solidFill>
              </a:rPr>
              <a:t>Faith</a:t>
            </a:r>
            <a:br>
              <a:rPr lang="en-US" sz="3200" b="1">
                <a:solidFill>
                  <a:schemeClr val="bg1"/>
                </a:solidFill>
              </a:rPr>
            </a:br>
            <a:r>
              <a:rPr lang="en-US" sz="3200" b="1">
                <a:solidFill>
                  <a:schemeClr val="bg1"/>
                </a:solidFill>
              </a:rPr>
              <a:t>Giving</a:t>
            </a:r>
          </a:p>
          <a:p>
            <a:pPr algn="ctr"/>
            <a:r>
              <a:rPr lang="en-US" sz="3200" b="1">
                <a:solidFill>
                  <a:schemeClr val="bg1"/>
                </a:solidFill>
              </a:rPr>
              <a:t>Service</a:t>
            </a:r>
          </a:p>
          <a:p>
            <a:pPr algn="ctr"/>
            <a:r>
              <a:rPr lang="en-US" sz="3200" b="1">
                <a:solidFill>
                  <a:schemeClr val="bg1"/>
                </a:solidFill>
              </a:rPr>
              <a:t>Showing Mercy</a:t>
            </a:r>
          </a:p>
        </p:txBody>
      </p:sp>
      <p:sp>
        <p:nvSpPr>
          <p:cNvPr id="20486" name="Text Box 6"/>
          <p:cNvSpPr txBox="1">
            <a:spLocks noChangeArrowheads="1"/>
          </p:cNvSpPr>
          <p:nvPr/>
        </p:nvSpPr>
        <p:spPr bwMode="auto">
          <a:xfrm>
            <a:off x="7620000" y="4792663"/>
            <a:ext cx="1371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b="1"/>
              <a:t>Rom. 12:6-8</a:t>
            </a:r>
          </a:p>
        </p:txBody>
      </p:sp>
      <p:sp>
        <p:nvSpPr>
          <p:cNvPr id="20487" name="Text Box 7"/>
          <p:cNvSpPr txBox="1">
            <a:spLocks noChangeArrowheads="1"/>
          </p:cNvSpPr>
          <p:nvPr/>
        </p:nvSpPr>
        <p:spPr bwMode="auto">
          <a:xfrm>
            <a:off x="152400" y="4648200"/>
            <a:ext cx="2590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b="1"/>
              <a:t>1 Cor. 12:15, 20-22</a:t>
            </a:r>
          </a:p>
        </p:txBody>
      </p:sp>
      <p:pic>
        <p:nvPicPr>
          <p:cNvPr id="497671" name="Picture 8" descr="image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48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48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P spid="20484" grpId="0" animBg="1"/>
      <p:bldP spid="20486" grpId="0"/>
      <p:bldP spid="2048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idx="4294967295"/>
          </p:nvPr>
        </p:nvSpPr>
        <p:spPr>
          <a:xfrm>
            <a:off x="457200" y="2286000"/>
            <a:ext cx="8153400" cy="1143000"/>
          </a:xfrm>
          <a:effectLst>
            <a:outerShdw blurRad="63500" dist="107763" dir="8100000" algn="ctr" rotWithShape="0">
              <a:schemeClr val="tx2"/>
            </a:outerShdw>
          </a:effectLst>
        </p:spPr>
        <p:txBody>
          <a:bodyPr/>
          <a:lstStyle/>
          <a:p>
            <a:pPr eaLnBrk="1" hangingPunct="1">
              <a:defRPr/>
            </a:pPr>
            <a:r>
              <a:rPr lang="en-US" sz="6600">
                <a:latin typeface="Engravers MT" charset="0"/>
              </a:rPr>
              <a:t>Faith</a:t>
            </a:r>
            <a:endParaRPr lang="en-US" sz="4800">
              <a:latin typeface="Arial" charset="0"/>
            </a:endParaRPr>
          </a:p>
        </p:txBody>
      </p:sp>
      <p:sp>
        <p:nvSpPr>
          <p:cNvPr id="37892" name="Rectangle 4"/>
          <p:cNvSpPr>
            <a:spLocks noGrp="1" noChangeArrowheads="1"/>
          </p:cNvSpPr>
          <p:nvPr>
            <p:ph type="subTitle" idx="4294967295"/>
          </p:nvPr>
        </p:nvSpPr>
        <p:spPr>
          <a:xfrm>
            <a:off x="1638300" y="3886200"/>
            <a:ext cx="5791200" cy="1752600"/>
          </a:xfrm>
          <a:effectLst>
            <a:outerShdw blurRad="63500" dist="107763" dir="8100000" algn="ctr" rotWithShape="0">
              <a:schemeClr val="tx2"/>
            </a:outerShdw>
          </a:effectLst>
        </p:spPr>
        <p:txBody>
          <a:bodyPr/>
          <a:lstStyle/>
          <a:p>
            <a:pPr marL="0" indent="0" algn="ctr" eaLnBrk="1" hangingPunct="1">
              <a:buFontTx/>
              <a:buNone/>
              <a:defRPr/>
            </a:pPr>
            <a:r>
              <a:rPr lang="en-US" sz="4400" i="1">
                <a:solidFill>
                  <a:schemeClr val="bg1"/>
                </a:solidFill>
                <a:latin typeface="Arial" charset="0"/>
              </a:rPr>
              <a:t>Providing vision </a:t>
            </a:r>
            <a:br>
              <a:rPr lang="en-US" sz="4400" i="1">
                <a:solidFill>
                  <a:schemeClr val="bg1"/>
                </a:solidFill>
                <a:latin typeface="Arial" charset="0"/>
              </a:rPr>
            </a:br>
            <a:r>
              <a:rPr lang="en-US" sz="4400" i="1">
                <a:solidFill>
                  <a:schemeClr val="bg1"/>
                </a:solidFill>
                <a:latin typeface="Arial" charset="0"/>
              </a:rPr>
              <a:t>for the saints</a:t>
            </a:r>
            <a:endParaRPr lang="en-US" sz="4000">
              <a:solidFill>
                <a:schemeClr val="bg1"/>
              </a:solidFill>
              <a:latin typeface="Arial" charset="0"/>
            </a:endParaRPr>
          </a:p>
        </p:txBody>
      </p:sp>
      <p:sp>
        <p:nvSpPr>
          <p:cNvPr id="499716"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56</a:t>
            </a:r>
            <a:endParaRPr lang="en-US" b="1" i="1">
              <a:solidFill>
                <a:schemeClr val="bg1"/>
              </a:solidFill>
              <a:latin typeface="Times New Roman"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Q14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idx="4294967295"/>
          </p:nvPr>
        </p:nvSpPr>
        <p:spPr/>
        <p:txBody>
          <a:bodyPr/>
          <a:lstStyle/>
          <a:p>
            <a:pPr eaLnBrk="1" hangingPunct="1"/>
            <a:r>
              <a:rPr lang="en-US" sz="4400" b="0">
                <a:latin typeface="Arial" charset="0"/>
              </a:rPr>
              <a:t>Never Forget</a:t>
            </a:r>
            <a:endParaRPr lang="en-US">
              <a:latin typeface="Arial" charset="0"/>
            </a:endParaRPr>
          </a:p>
        </p:txBody>
      </p:sp>
      <p:pic>
        <p:nvPicPr>
          <p:cNvPr id="365570" name="Picture 3" descr="image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5571" name="Rectangle 4"/>
          <p:cNvSpPr>
            <a:spLocks noChangeArrowheads="1"/>
          </p:cNvSpPr>
          <p:nvPr/>
        </p:nvSpPr>
        <p:spPr bwMode="auto">
          <a:xfrm>
            <a:off x="6991350" y="5051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65572" name="Picture 5" descr="USSNY Mott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2600" y="0"/>
            <a:ext cx="3581400" cy="231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2"/>
          <p:cNvSpPr>
            <a:spLocks noGrp="1" noChangeArrowheads="1"/>
          </p:cNvSpPr>
          <p:nvPr>
            <p:ph type="ctrTitle"/>
          </p:nvPr>
        </p:nvSpPr>
        <p:spPr>
          <a:xfrm>
            <a:off x="3962400" y="609600"/>
            <a:ext cx="4495800" cy="1219200"/>
          </a:xfrm>
        </p:spPr>
        <p:txBody>
          <a:bodyPr/>
          <a:lstStyle/>
          <a:p>
            <a:pPr eaLnBrk="1" hangingPunct="1"/>
            <a:r>
              <a:rPr lang="en-US">
                <a:latin typeface="Arial" charset="0"/>
              </a:rPr>
              <a:t>What is faith?</a:t>
            </a:r>
          </a:p>
        </p:txBody>
      </p:sp>
      <p:pic>
        <p:nvPicPr>
          <p:cNvPr id="501762" name="Picture 3" descr="Fai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19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63" name="Rectangle 4"/>
          <p:cNvSpPr>
            <a:spLocks noChangeArrowheads="1"/>
          </p:cNvSpPr>
          <p:nvPr/>
        </p:nvSpPr>
        <p:spPr bwMode="auto">
          <a:xfrm>
            <a:off x="3505200" y="2514600"/>
            <a:ext cx="56388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600" b="1">
                <a:solidFill>
                  <a:schemeClr val="bg1"/>
                </a:solidFill>
              </a:rPr>
              <a:t>"Faith is believing that something </a:t>
            </a:r>
            <a:r>
              <a:rPr lang="en-US" sz="3600" b="1" i="1">
                <a:solidFill>
                  <a:srgbClr val="FFFF00"/>
                </a:solidFill>
              </a:rPr>
              <a:t>is</a:t>
            </a:r>
            <a:r>
              <a:rPr lang="en-US" sz="3600" b="1">
                <a:solidFill>
                  <a:schemeClr val="bg1"/>
                </a:solidFill>
              </a:rPr>
              <a:t> so,</a:t>
            </a:r>
            <a:br>
              <a:rPr lang="en-US" sz="3600" b="1">
                <a:solidFill>
                  <a:schemeClr val="bg1"/>
                </a:solidFill>
              </a:rPr>
            </a:br>
            <a:r>
              <a:rPr lang="en-US" sz="3600" b="1">
                <a:solidFill>
                  <a:schemeClr val="bg1"/>
                </a:solidFill>
              </a:rPr>
              <a:t>when it </a:t>
            </a:r>
            <a:r>
              <a:rPr lang="en-US" sz="3600" b="1" i="1">
                <a:solidFill>
                  <a:srgbClr val="FFFF00"/>
                </a:solidFill>
              </a:rPr>
              <a:t>isn</a:t>
            </a:r>
            <a:r>
              <a:rPr lang="fr-FR" sz="3600" b="1" i="1">
                <a:solidFill>
                  <a:srgbClr val="FFFF00"/>
                </a:solidFill>
              </a:rPr>
              <a:t>'</a:t>
            </a:r>
            <a:r>
              <a:rPr lang="en-US" sz="3600" b="1" i="1">
                <a:solidFill>
                  <a:srgbClr val="FFFF00"/>
                </a:solidFill>
              </a:rPr>
              <a:t>t</a:t>
            </a:r>
            <a:r>
              <a:rPr lang="en-US" sz="3600" b="1">
                <a:solidFill>
                  <a:schemeClr val="bg1"/>
                </a:solidFill>
              </a:rPr>
              <a:t> so, </a:t>
            </a:r>
            <a:br>
              <a:rPr lang="en-US" sz="3600" b="1">
                <a:solidFill>
                  <a:schemeClr val="bg1"/>
                </a:solidFill>
              </a:rPr>
            </a:br>
            <a:r>
              <a:rPr lang="en-US" sz="3600" b="1">
                <a:solidFill>
                  <a:schemeClr val="bg1"/>
                </a:solidFill>
              </a:rPr>
              <a:t>so it will </a:t>
            </a:r>
            <a:r>
              <a:rPr lang="en-US" sz="3600" b="1" i="1">
                <a:solidFill>
                  <a:srgbClr val="FFFF00"/>
                </a:solidFill>
              </a:rPr>
              <a:t>be</a:t>
            </a:r>
            <a:r>
              <a:rPr lang="en-US" sz="3600" b="1">
                <a:solidFill>
                  <a:schemeClr val="bg1"/>
                </a:solidFill>
              </a:rPr>
              <a:t> so!"</a:t>
            </a:r>
          </a:p>
        </p:txBody>
      </p:sp>
      <p:sp>
        <p:nvSpPr>
          <p:cNvPr id="6"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Q6</a:t>
            </a:r>
          </a:p>
          <a:p>
            <a:pPr eaLnBrk="1" hangingPunct="1">
              <a:defRPr/>
            </a:pPr>
            <a:r>
              <a:rPr lang="en-US" b="1" dirty="0">
                <a:solidFill>
                  <a:srgbClr val="FFFFFF"/>
                </a:solidFill>
                <a:effectLst>
                  <a:glow rad="177800">
                    <a:schemeClr val="tx1"/>
                  </a:glow>
                </a:effectLst>
                <a:latin typeface="Arial"/>
                <a:cs typeface="Arial"/>
              </a:rPr>
              <a:t>Q78</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plant-nurtured-by-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idx="4294967295"/>
          </p:nvPr>
        </p:nvSpPr>
        <p:spPr>
          <a:xfrm>
            <a:off x="4343400" y="260350"/>
            <a:ext cx="4800600" cy="2133600"/>
          </a:xfrm>
          <a:effectLst>
            <a:outerShdw blurRad="63500" dist="35921" dir="2700000" algn="ctr" rotWithShape="0">
              <a:schemeClr val="tx1">
                <a:alpha val="74998"/>
              </a:schemeClr>
            </a:outerShdw>
          </a:effectLst>
        </p:spPr>
        <p:txBody>
          <a:bodyPr/>
          <a:lstStyle/>
          <a:p>
            <a:pPr algn="l" eaLnBrk="1" hangingPunct="1">
              <a:defRPr/>
            </a:pPr>
            <a:r>
              <a:rPr lang="en-US" sz="4800">
                <a:latin typeface="Arial" charset="0"/>
              </a:rPr>
              <a:t>What are those with faith like?</a:t>
            </a:r>
            <a:endParaRPr lang="en-US">
              <a:latin typeface="Arial" charset="0"/>
            </a:endParaRPr>
          </a:p>
        </p:txBody>
      </p:sp>
      <p:sp>
        <p:nvSpPr>
          <p:cNvPr id="330756" name="Rectangle 4"/>
          <p:cNvSpPr>
            <a:spLocks noChangeArrowheads="1"/>
          </p:cNvSpPr>
          <p:nvPr/>
        </p:nvSpPr>
        <p:spPr bwMode="auto">
          <a:xfrm>
            <a:off x="381000" y="28511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61963" indent="-461963" eaLnBrk="1" hangingPunct="1">
              <a:lnSpc>
                <a:spcPct val="120000"/>
              </a:lnSpc>
              <a:defRPr/>
            </a:pPr>
            <a:r>
              <a:rPr lang="en-US" sz="4800" b="1">
                <a:solidFill>
                  <a:schemeClr val="bg1"/>
                </a:solidFill>
              </a:rPr>
              <a:t>• Trust God</a:t>
            </a:r>
            <a:endParaRPr lang="en-US" sz="4000" b="1">
              <a:solidFill>
                <a:schemeClr val="bg1"/>
              </a:solidFill>
            </a:endParaRPr>
          </a:p>
        </p:txBody>
      </p:sp>
      <p:sp>
        <p:nvSpPr>
          <p:cNvPr id="330757" name="Rectangle 5"/>
          <p:cNvSpPr>
            <a:spLocks noChangeArrowheads="1"/>
          </p:cNvSpPr>
          <p:nvPr/>
        </p:nvSpPr>
        <p:spPr bwMode="auto">
          <a:xfrm>
            <a:off x="381000" y="37655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519113" indent="-519113" eaLnBrk="1" hangingPunct="1">
              <a:lnSpc>
                <a:spcPct val="120000"/>
              </a:lnSpc>
              <a:defRPr/>
            </a:pPr>
            <a:r>
              <a:rPr lang="en-US" sz="4800" b="1">
                <a:solidFill>
                  <a:schemeClr val="bg1"/>
                </a:solidFill>
                <a:ea typeface="ＭＳ Ｐゴシック" charset="-128"/>
                <a:cs typeface="ＭＳ Ｐゴシック" charset="-128"/>
              </a:rPr>
              <a:t>• Dreams dreams</a:t>
            </a:r>
          </a:p>
        </p:txBody>
      </p:sp>
      <p:sp>
        <p:nvSpPr>
          <p:cNvPr id="330758" name="Rectangle 6"/>
          <p:cNvSpPr>
            <a:spLocks noChangeArrowheads="1"/>
          </p:cNvSpPr>
          <p:nvPr/>
        </p:nvSpPr>
        <p:spPr bwMode="auto">
          <a:xfrm>
            <a:off x="381000" y="46799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eaLnBrk="1" hangingPunct="1">
              <a:lnSpc>
                <a:spcPct val="120000"/>
              </a:lnSpc>
              <a:defRPr/>
            </a:pPr>
            <a:r>
              <a:rPr lang="en-US" sz="4800" b="1" dirty="0">
                <a:solidFill>
                  <a:schemeClr val="bg1"/>
                </a:solidFill>
                <a:ea typeface="ＭＳ Ｐゴシック" charset="-128"/>
                <a:cs typeface="ＭＳ Ｐゴシック" charset="-128"/>
              </a:rPr>
              <a:t>• Not distracted by details</a:t>
            </a:r>
          </a:p>
        </p:txBody>
      </p:sp>
      <p:sp>
        <p:nvSpPr>
          <p:cNvPr id="330759" name="Rectangle 7"/>
          <p:cNvSpPr>
            <a:spLocks noChangeArrowheads="1"/>
          </p:cNvSpPr>
          <p:nvPr/>
        </p:nvSpPr>
        <p:spPr bwMode="auto">
          <a:xfrm>
            <a:off x="381000" y="55943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eaLnBrk="1" hangingPunct="1">
              <a:lnSpc>
                <a:spcPct val="120000"/>
              </a:lnSpc>
              <a:defRPr/>
            </a:pPr>
            <a:r>
              <a:rPr lang="en-US" sz="4800" b="1">
                <a:solidFill>
                  <a:schemeClr val="bg1"/>
                </a:solidFill>
                <a:ea typeface="ＭＳ Ｐゴシック" charset="-128"/>
                <a:cs typeface="ＭＳ Ｐゴシック" charset="-128"/>
              </a:rPr>
              <a:t>• Prayerful</a:t>
            </a:r>
          </a:p>
        </p:txBody>
      </p:sp>
      <p:sp>
        <p:nvSpPr>
          <p:cNvPr id="8" name="Text Box 4"/>
          <p:cNvSpPr txBox="1">
            <a:spLocks noChangeArrowheads="1"/>
          </p:cNvSpPr>
          <p:nvPr/>
        </p:nvSpPr>
        <p:spPr bwMode="auto">
          <a:xfrm>
            <a:off x="7164288" y="4149080"/>
            <a:ext cx="1800200"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en-US" b="1" dirty="0">
                <a:solidFill>
                  <a:srgbClr val="FFFFFF"/>
                </a:solidFill>
                <a:effectLst>
                  <a:glow rad="177800">
                    <a:schemeClr val="tx1"/>
                  </a:glow>
                </a:effectLst>
                <a:latin typeface="Arial"/>
                <a:cs typeface="Arial"/>
              </a:rPr>
              <a:t>Q24, Q60</a:t>
            </a:r>
          </a:p>
        </p:txBody>
      </p:sp>
      <p:sp>
        <p:nvSpPr>
          <p:cNvPr id="9" name="Text Box 4"/>
          <p:cNvSpPr txBox="1">
            <a:spLocks noChangeArrowheads="1"/>
          </p:cNvSpPr>
          <p:nvPr/>
        </p:nvSpPr>
        <p:spPr bwMode="auto">
          <a:xfrm>
            <a:off x="8206680" y="50851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Q42</a:t>
            </a:r>
          </a:p>
        </p:txBody>
      </p:sp>
      <p:sp>
        <p:nvSpPr>
          <p:cNvPr id="10" name="Text Box 4"/>
          <p:cNvSpPr txBox="1">
            <a:spLocks noChangeArrowheads="1"/>
          </p:cNvSpPr>
          <p:nvPr/>
        </p:nvSpPr>
        <p:spPr bwMode="auto">
          <a:xfrm>
            <a:off x="6660232" y="6021288"/>
            <a:ext cx="2376264"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r" eaLnBrk="1" hangingPunct="1">
              <a:defRPr b="1">
                <a:solidFill>
                  <a:srgbClr val="FFFFFF"/>
                </a:solidFill>
                <a:effectLst>
                  <a:glow rad="177800">
                    <a:schemeClr val="tx1"/>
                  </a:glow>
                </a:effectLst>
                <a:latin typeface="Arial"/>
                <a:cs typeface="Arial"/>
              </a:defRPr>
            </a:lvl1pPr>
          </a:lstStyle>
          <a:p>
            <a:pPr>
              <a:defRPr/>
            </a:pPr>
            <a:r>
              <a:rPr lang="en-US" dirty="0"/>
              <a:t>Q33, Q87</a:t>
            </a:r>
          </a:p>
        </p:txBody>
      </p:sp>
      <p:sp>
        <p:nvSpPr>
          <p:cNvPr id="11" name="Text Box 4"/>
          <p:cNvSpPr txBox="1">
            <a:spLocks noChangeArrowheads="1"/>
          </p:cNvSpPr>
          <p:nvPr/>
        </p:nvSpPr>
        <p:spPr bwMode="auto">
          <a:xfrm>
            <a:off x="6804248" y="3212976"/>
            <a:ext cx="2088232"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en-US" b="1" dirty="0">
                <a:solidFill>
                  <a:srgbClr val="FFFFFF"/>
                </a:solidFill>
                <a:effectLst>
                  <a:glow rad="177800">
                    <a:schemeClr val="tx1"/>
                  </a:glow>
                </a:effectLst>
                <a:latin typeface="Arial"/>
                <a:cs typeface="Arial"/>
              </a:rPr>
              <a:t>Q51, Q69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07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075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075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07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build="p" autoUpdateAnimBg="0"/>
      <p:bldP spid="330757" grpId="0" build="p" autoUpdateAnimBg="0"/>
      <p:bldP spid="330758" grpId="0" build="p" autoUpdateAnimBg="0"/>
      <p:bldP spid="330759"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p:cNvSpPr>
            <a:spLocks noGrp="1" noChangeArrowheads="1"/>
          </p:cNvSpPr>
          <p:nvPr>
            <p:ph type="title" idx="4294967295"/>
          </p:nvPr>
        </p:nvSpPr>
        <p:spPr/>
        <p:txBody>
          <a:bodyPr/>
          <a:lstStyle/>
          <a:p>
            <a:pPr eaLnBrk="1" hangingPunct="1"/>
            <a:r>
              <a:rPr lang="en-US" sz="4400" b="0">
                <a:latin typeface="Arial" charset="0"/>
              </a:rPr>
              <a:t>Who has the faith gift?</a:t>
            </a:r>
            <a:endParaRPr lang="en-US">
              <a:latin typeface="Arial" charset="0"/>
            </a:endParaRPr>
          </a:p>
        </p:txBody>
      </p:sp>
      <p:pic>
        <p:nvPicPr>
          <p:cNvPr id="505858" name="Picture 3" descr="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635992">
            <a:off x="3657600" y="2316163"/>
            <a:ext cx="5667375" cy="400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Date Placeholder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p>
        </p:txBody>
      </p:sp>
      <p:sp>
        <p:nvSpPr>
          <p:cNvPr id="507906"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p>
        </p:txBody>
      </p:sp>
      <p:pic>
        <p:nvPicPr>
          <p:cNvPr id="507907" name="Picture 2" descr="Slide 64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7908" name="Rectangle 4"/>
          <p:cNvSpPr txBox="1">
            <a:spLocks noGrp="1" noChangeArrowheads="1"/>
          </p:cNvSpPr>
          <p:nvPr/>
        </p:nvSpPr>
        <p:spPr bwMode="auto">
          <a:xfrm>
            <a:off x="304800" y="6248400"/>
            <a:ext cx="19050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p>
        </p:txBody>
      </p:sp>
      <p:sp>
        <p:nvSpPr>
          <p:cNvPr id="507909" name="Rectangle 5"/>
          <p:cNvSpPr txBox="1">
            <a:spLocks noGrp="1" noChangeArrowheads="1"/>
          </p:cNvSpPr>
          <p:nvPr/>
        </p:nvSpPr>
        <p:spPr bwMode="auto">
          <a:xfrm>
            <a:off x="2667000" y="6248400"/>
            <a:ext cx="28956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400"/>
          </a:p>
        </p:txBody>
      </p:sp>
      <p:sp>
        <p:nvSpPr>
          <p:cNvPr id="55298" name="Rectangle 2"/>
          <p:cNvSpPr>
            <a:spLocks noGrp="1" noChangeArrowheads="1"/>
          </p:cNvSpPr>
          <p:nvPr>
            <p:ph type="ctrTitle" idx="4294967295"/>
          </p:nvPr>
        </p:nvSpPr>
        <p:spPr>
          <a:xfrm>
            <a:off x="304800" y="2286000"/>
            <a:ext cx="7467600" cy="1143000"/>
          </a:xfrm>
          <a:effectLst>
            <a:outerShdw blurRad="63500" dist="35921" dir="2700000" algn="ctr" rotWithShape="0">
              <a:schemeClr val="tx2"/>
            </a:outerShdw>
          </a:effectLst>
        </p:spPr>
        <p:txBody>
          <a:bodyPr/>
          <a:lstStyle/>
          <a:p>
            <a:pPr algn="r" eaLnBrk="1" hangingPunct="1">
              <a:defRPr/>
            </a:pPr>
            <a:r>
              <a:rPr lang="en-US" sz="12900">
                <a:solidFill>
                  <a:schemeClr val="accent1"/>
                </a:solidFill>
                <a:latin typeface="Marker Felt" charset="0"/>
                <a:ea typeface="ＭＳ Ｐゴシック" charset="0"/>
                <a:cs typeface="ＭＳ Ｐゴシック" charset="0"/>
              </a:rPr>
              <a:t>Giving</a:t>
            </a:r>
            <a:endParaRPr lang="en-US">
              <a:latin typeface="Impact" charset="0"/>
              <a:ea typeface="ＭＳ Ｐゴシック" charset="0"/>
              <a:cs typeface="ＭＳ Ｐゴシック" charset="0"/>
            </a:endParaRPr>
          </a:p>
        </p:txBody>
      </p:sp>
      <p:sp>
        <p:nvSpPr>
          <p:cNvPr id="507911" name="Text Box 4"/>
          <p:cNvSpPr txBox="1">
            <a:spLocks noChangeArrowheads="1"/>
          </p:cNvSpPr>
          <p:nvPr/>
        </p:nvSpPr>
        <p:spPr bwMode="auto">
          <a:xfrm>
            <a:off x="8305800" y="76200"/>
            <a:ext cx="762000" cy="457200"/>
          </a:xfrm>
          <a:prstGeom prst="rect">
            <a:avLst/>
          </a:prstGeom>
          <a:solidFill>
            <a:schemeClr val="accent1"/>
          </a:solidFill>
          <a:ln>
            <a:noFill/>
          </a:ln>
          <a:effectLst>
            <a:outerShdw dist="35921" dir="2700000" algn="ctr" rotWithShape="0">
              <a:schemeClr val="tx2"/>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tx2"/>
                </a:solidFill>
              </a:rPr>
              <a:t>57</a:t>
            </a:r>
            <a:endParaRPr lang="en-US" b="1" i="1">
              <a:solidFill>
                <a:schemeClr val="bg1"/>
              </a:solidFill>
              <a:latin typeface="Times New Roman" charset="0"/>
            </a:endParaRPr>
          </a:p>
        </p:txBody>
      </p:sp>
      <p:sp>
        <p:nvSpPr>
          <p:cNvPr id="2" name="Rectangle 2"/>
          <p:cNvSpPr>
            <a:spLocks noChangeArrowheads="1"/>
          </p:cNvSpPr>
          <p:nvPr/>
        </p:nvSpPr>
        <p:spPr bwMode="auto">
          <a:xfrm>
            <a:off x="381000" y="4267200"/>
            <a:ext cx="7467600" cy="1143000"/>
          </a:xfrm>
          <a:prstGeom prst="rect">
            <a:avLst/>
          </a:prstGeom>
          <a:noFill/>
          <a:ln w="9525">
            <a:noFill/>
            <a:miter lim="800000"/>
            <a:headEnd/>
            <a:tailEnd/>
          </a:ln>
          <a:effectLst>
            <a:outerShdw blurRad="63500" dist="35921" dir="2700000" algn="ctr" rotWithShape="0">
              <a:schemeClr val="tx2"/>
            </a:outerShdw>
          </a:effectLst>
        </p:spPr>
        <p:txBody>
          <a:bodyPr anchor="ctr"/>
          <a:lstStyle/>
          <a:p>
            <a:pPr algn="r" eaLnBrk="1" hangingPunct="1">
              <a:defRPr/>
            </a:pPr>
            <a:r>
              <a:rPr lang="en-US" sz="6000">
                <a:solidFill>
                  <a:schemeClr val="accent1"/>
                </a:solidFill>
                <a:latin typeface="Marker Felt" charset="0"/>
              </a:rPr>
              <a:t>Meets material needs</a:t>
            </a:r>
            <a:endParaRPr lang="en-US" sz="1600">
              <a:solidFill>
                <a:schemeClr val="tx2"/>
              </a:solidFill>
              <a:latin typeface="Impact" charset="0"/>
            </a:endParaRPr>
          </a:p>
        </p:txBody>
      </p:sp>
      <p:sp>
        <p:nvSpPr>
          <p:cNvPr id="14" name="Text Box 4"/>
          <p:cNvSpPr txBox="1">
            <a:spLocks noChangeArrowheads="1"/>
          </p:cNvSpPr>
          <p:nvPr/>
        </p:nvSpPr>
        <p:spPr bwMode="auto">
          <a:xfrm>
            <a:off x="8206680" y="663079"/>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Q7</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p>
        </p:txBody>
      </p:sp>
      <p:sp>
        <p:nvSpPr>
          <p:cNvPr id="50995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p>
        </p:txBody>
      </p:sp>
      <p:pic>
        <p:nvPicPr>
          <p:cNvPr id="509955" name="Picture 2" descr="bible00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23" name="Rectangle 3"/>
          <p:cNvSpPr>
            <a:spLocks noGrp="1" noChangeArrowheads="1"/>
          </p:cNvSpPr>
          <p:nvPr>
            <p:ph type="ctrTitle"/>
          </p:nvPr>
        </p:nvSpPr>
        <p:spPr>
          <a:xfrm>
            <a:off x="2968625" y="635000"/>
            <a:ext cx="6140450" cy="3657600"/>
          </a:xfrm>
          <a:effectLst>
            <a:outerShdw blurRad="63500" dist="35921" dir="2700000" algn="ctr" rotWithShape="0">
              <a:schemeClr val="tx1">
                <a:alpha val="74998"/>
              </a:schemeClr>
            </a:outerShdw>
          </a:effectLst>
        </p:spPr>
        <p:txBody>
          <a:bodyPr/>
          <a:lstStyle/>
          <a:p>
            <a:pPr>
              <a:defRPr/>
            </a:pPr>
            <a:r>
              <a:rPr lang="ja-JP" altLang="en-US" sz="4000" b="1" dirty="0">
                <a:solidFill>
                  <a:srgbClr val="FFFFFF"/>
                </a:solidFill>
                <a:latin typeface="Arial Bold Italic" charset="0"/>
                <a:ea typeface="ＭＳ Ｐゴシック" charset="0"/>
                <a:cs typeface="ＭＳ Ｐゴシック" charset="0"/>
              </a:rPr>
              <a:t>“</a:t>
            </a:r>
            <a:r>
              <a:rPr lang="en-US" altLang="ja-JP" sz="4000" b="1" dirty="0">
                <a:solidFill>
                  <a:srgbClr val="FFFFFF"/>
                </a:solidFill>
                <a:latin typeface="Arial Bold Italic" charset="0"/>
                <a:ea typeface="ＭＳ Ｐゴシック" charset="0"/>
                <a:cs typeface="ＭＳ Ｐゴシック" charset="0"/>
              </a:rPr>
              <a:t>…if it is contributing to the needs of others, let him </a:t>
            </a:r>
            <a:r>
              <a:rPr lang="en-US" altLang="ja-JP" sz="4000" b="1" dirty="0">
                <a:solidFill>
                  <a:srgbClr val="FFFF00"/>
                </a:solidFill>
                <a:latin typeface="Arial Bold Italic" charset="0"/>
                <a:ea typeface="ＭＳ Ｐゴシック" charset="0"/>
                <a:cs typeface="ＭＳ Ｐゴシック" charset="0"/>
              </a:rPr>
              <a:t>give generously</a:t>
            </a:r>
            <a:r>
              <a:rPr lang="en-US" altLang="ja-JP" sz="4000" b="1" dirty="0">
                <a:solidFill>
                  <a:srgbClr val="FFFFFF"/>
                </a:solidFill>
                <a:latin typeface="Arial Bold Italic" charset="0"/>
                <a:ea typeface="ＭＳ Ｐゴシック" charset="0"/>
                <a:cs typeface="ＭＳ Ｐゴシック" charset="0"/>
              </a:rPr>
              <a:t>…</a:t>
            </a:r>
            <a:r>
              <a:rPr lang="ja-JP" altLang="en-US" sz="4000" b="1" dirty="0">
                <a:solidFill>
                  <a:srgbClr val="FFFFFF"/>
                </a:solidFill>
                <a:latin typeface="Arial Bold Italic" charset="0"/>
                <a:ea typeface="ＭＳ Ｐゴシック" charset="0"/>
                <a:cs typeface="ＭＳ Ｐゴシック" charset="0"/>
              </a:rPr>
              <a:t>”</a:t>
            </a:r>
            <a:br>
              <a:rPr lang="en-US" altLang="ja-JP" sz="4000" b="1" dirty="0">
                <a:solidFill>
                  <a:srgbClr val="FFFFFF"/>
                </a:solidFill>
                <a:latin typeface="Arial Bold Italic" charset="0"/>
                <a:ea typeface="ＭＳ Ｐゴシック" charset="0"/>
                <a:cs typeface="ＭＳ Ｐゴシック" charset="0"/>
              </a:rPr>
            </a:br>
            <a:r>
              <a:rPr lang="en-US" altLang="ja-JP" sz="4000" b="1" dirty="0">
                <a:solidFill>
                  <a:srgbClr val="FFFFFF"/>
                </a:solidFill>
                <a:latin typeface="Arial Bold Italic" charset="0"/>
                <a:ea typeface="ＭＳ Ｐゴシック" charset="0"/>
                <a:cs typeface="ＭＳ Ｐゴシック" charset="0"/>
              </a:rPr>
              <a:t>(Romans 12:8 </a:t>
            </a:r>
            <a:r>
              <a:rPr lang="en-US" altLang="ja-JP" sz="3200" b="1" dirty="0">
                <a:solidFill>
                  <a:srgbClr val="FFFFFF"/>
                </a:solidFill>
                <a:latin typeface="Arial Bold Italic" charset="0"/>
                <a:ea typeface="ＭＳ Ｐゴシック" charset="0"/>
                <a:cs typeface="ＭＳ Ｐゴシック" charset="0"/>
              </a:rPr>
              <a:t>NIV</a:t>
            </a:r>
            <a:r>
              <a:rPr lang="en-US" altLang="ja-JP" sz="4000" b="1" dirty="0">
                <a:solidFill>
                  <a:srgbClr val="FFFFFF"/>
                </a:solidFill>
                <a:latin typeface="Arial Bold Italic" charset="0"/>
                <a:ea typeface="ＭＳ Ｐゴシック" charset="0"/>
                <a:cs typeface="ＭＳ Ｐゴシック" charset="0"/>
              </a:rPr>
              <a:t>)</a:t>
            </a:r>
            <a:endParaRPr lang="en-US" sz="4000" b="1" dirty="0">
              <a:latin typeface="Impact" charset="0"/>
              <a:ea typeface="ＭＳ Ｐゴシック" charset="0"/>
              <a:cs typeface="ＭＳ Ｐゴシック" charset="0"/>
            </a:endParaRPr>
          </a:p>
        </p:txBody>
      </p:sp>
      <p:sp>
        <p:nvSpPr>
          <p:cNvPr id="6" name="Text Box 4"/>
          <p:cNvSpPr txBox="1">
            <a:spLocks noChangeArrowheads="1"/>
          </p:cNvSpPr>
          <p:nvPr/>
        </p:nvSpPr>
        <p:spPr bwMode="auto">
          <a:xfrm>
            <a:off x="8028384" y="116632"/>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Q43</a:t>
            </a:r>
          </a:p>
          <a:p>
            <a:pPr eaLnBrk="1" hangingPunct="1">
              <a:defRPr/>
            </a:pPr>
            <a:r>
              <a:rPr lang="en-US" b="1" dirty="0">
                <a:solidFill>
                  <a:srgbClr val="FFFFFF"/>
                </a:solidFill>
                <a:effectLst>
                  <a:glow rad="177800">
                    <a:schemeClr val="tx1"/>
                  </a:glow>
                </a:effectLst>
                <a:latin typeface="Arial"/>
                <a:cs typeface="Arial"/>
              </a:rPr>
              <a:t>Q52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2002"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Selfish Giving</a:t>
            </a:r>
          </a:p>
        </p:txBody>
      </p:sp>
      <p:pic>
        <p:nvPicPr>
          <p:cNvPr id="512003" name="Picture 3" descr="GivingOfferatory"/>
          <p:cNvPicPr>
            <a:picLocks noChangeAspect="1" noChangeArrowheads="1"/>
          </p:cNvPicPr>
          <p:nvPr/>
        </p:nvPicPr>
        <p:blipFill>
          <a:blip r:embed="rId3" cstate="screen">
            <a:extLst>
              <a:ext uri="{28A0092B-C50C-407E-A947-70E740481C1C}">
                <a14:useLocalDpi xmlns:a14="http://schemas.microsoft.com/office/drawing/2010/main"/>
              </a:ext>
            </a:extLst>
          </a:blip>
          <a:srcRect l="13680" t="-23" r="28247" b="69920"/>
          <a:stretch>
            <a:fillRect/>
          </a:stretch>
        </p:blipFill>
        <p:spPr bwMode="auto">
          <a:xfrm rot="209472">
            <a:off x="-1588" y="-304800"/>
            <a:ext cx="9145588"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04" name="Text Box 5"/>
          <p:cNvSpPr txBox="1">
            <a:spLocks noChangeArrowheads="1"/>
          </p:cNvSpPr>
          <p:nvPr/>
        </p:nvSpPr>
        <p:spPr bwMode="auto">
          <a:xfrm>
            <a:off x="719138" y="5911850"/>
            <a:ext cx="730885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2800" b="1" i="1"/>
              <a:t>“</a:t>
            </a:r>
            <a:r>
              <a:rPr lang="en-US" altLang="ja-JP" sz="2800" b="1" i="1"/>
              <a:t>They donated it, but they didn</a:t>
            </a:r>
            <a:r>
              <a:rPr lang="fr-FR" altLang="ja-JP" sz="2800" b="1" i="1"/>
              <a:t>'</a:t>
            </a:r>
            <a:r>
              <a:rPr lang="en-US" altLang="ja-JP" sz="2800" b="1" i="1"/>
              <a:t>t care for the offertory today.</a:t>
            </a:r>
            <a:r>
              <a:rPr lang="ja-JP" altLang="en-US" sz="2800" b="1" i="1"/>
              <a:t>”</a:t>
            </a:r>
            <a:endParaRPr lang="en-US" sz="2800" b="1" i="1"/>
          </a:p>
        </p:txBody>
      </p:sp>
      <p:sp>
        <p:nvSpPr>
          <p:cNvPr id="6" name="Text Box 4"/>
          <p:cNvSpPr txBox="1">
            <a:spLocks noChangeArrowheads="1"/>
          </p:cNvSpPr>
          <p:nvPr/>
        </p:nvSpPr>
        <p:spPr bwMode="auto">
          <a:xfrm>
            <a:off x="8028384" y="116632"/>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Q16</a:t>
            </a:r>
          </a:p>
          <a:p>
            <a:pPr eaLnBrk="1" hangingPunct="1">
              <a:defRPr/>
            </a:pPr>
            <a:r>
              <a:rPr lang="en-US" b="1" dirty="0">
                <a:solidFill>
                  <a:srgbClr val="FFFFFF"/>
                </a:solidFill>
                <a:effectLst>
                  <a:glow rad="177800">
                    <a:schemeClr val="tx1"/>
                  </a:glow>
                </a:effectLst>
                <a:latin typeface="Arial"/>
                <a:cs typeface="Arial"/>
              </a:rPr>
              <a:t>Q61</a:t>
            </a:r>
          </a:p>
          <a:p>
            <a:pPr eaLnBrk="1" hangingPunct="1">
              <a:defRPr/>
            </a:pPr>
            <a:r>
              <a:rPr lang="en-US" b="1" dirty="0">
                <a:solidFill>
                  <a:srgbClr val="FFFFFF"/>
                </a:solidFill>
                <a:effectLst>
                  <a:glow rad="177800">
                    <a:schemeClr val="tx1"/>
                  </a:glow>
                </a:effectLst>
                <a:latin typeface="Arial"/>
                <a:cs typeface="Arial"/>
              </a:rPr>
              <a:t>Q88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2"/>
          <p:cNvSpPr>
            <a:spLocks noGrp="1" noChangeArrowheads="1"/>
          </p:cNvSpPr>
          <p:nvPr>
            <p:ph type="title" idx="4294967295"/>
          </p:nvPr>
        </p:nvSpPr>
        <p:spPr>
          <a:xfrm>
            <a:off x="685800" y="76200"/>
            <a:ext cx="7772400" cy="1143000"/>
          </a:xfrm>
        </p:spPr>
        <p:txBody>
          <a:bodyPr/>
          <a:lstStyle/>
          <a:p>
            <a:pPr eaLnBrk="1" hangingPunct="1"/>
            <a:r>
              <a:rPr lang="en-US" sz="3200">
                <a:latin typeface="Arial" charset="0"/>
              </a:rPr>
              <a:t>Great Preaching on Giving!</a:t>
            </a:r>
            <a:endParaRPr lang="en-US">
              <a:latin typeface="Arial" charset="0"/>
            </a:endParaRPr>
          </a:p>
        </p:txBody>
      </p:sp>
      <p:sp>
        <p:nvSpPr>
          <p:cNvPr id="514050" name="Rectangle 3"/>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514051" name="Picture 4" descr="Giv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3688" y="0"/>
            <a:ext cx="60166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2" name="Text Box 5"/>
          <p:cNvSpPr txBox="1">
            <a:spLocks noChangeArrowheads="1"/>
          </p:cNvSpPr>
          <p:nvPr/>
        </p:nvSpPr>
        <p:spPr bwMode="auto">
          <a:xfrm>
            <a:off x="1600200" y="5867400"/>
            <a:ext cx="5943600" cy="946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2800" b="1" i="1"/>
              <a:t>“</a:t>
            </a:r>
            <a:r>
              <a:rPr lang="en-US" altLang="ja-JP" sz="2800" b="1" i="1"/>
              <a:t>That was the best sermon on giving I</a:t>
            </a:r>
            <a:r>
              <a:rPr lang="fr-FR" altLang="ja-JP" sz="2800" b="1" i="1"/>
              <a:t>'</a:t>
            </a:r>
            <a:r>
              <a:rPr lang="en-US" altLang="ja-JP" sz="2800" b="1" i="1"/>
              <a:t>ve ever heard.</a:t>
            </a:r>
            <a:r>
              <a:rPr lang="ja-JP" altLang="en-US" sz="2800" b="1" i="1"/>
              <a:t>”</a:t>
            </a:r>
            <a:endParaRPr lang="en-US" sz="2800" b="1" i="1"/>
          </a:p>
        </p:txBody>
      </p:sp>
      <p:sp>
        <p:nvSpPr>
          <p:cNvPr id="9" name="Text Box 4"/>
          <p:cNvSpPr txBox="1">
            <a:spLocks noChangeArrowheads="1"/>
          </p:cNvSpPr>
          <p:nvPr/>
        </p:nvSpPr>
        <p:spPr bwMode="auto">
          <a:xfrm>
            <a:off x="8028384" y="116632"/>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Q25</a:t>
            </a:r>
          </a:p>
          <a:p>
            <a:pPr eaLnBrk="1" hangingPunct="1">
              <a:defRPr/>
            </a:pPr>
            <a:r>
              <a:rPr lang="en-US" b="1" dirty="0">
                <a:solidFill>
                  <a:srgbClr val="FFFFFF"/>
                </a:solidFill>
                <a:effectLst>
                  <a:glow rad="177800">
                    <a:schemeClr val="tx1"/>
                  </a:glow>
                </a:effectLst>
                <a:latin typeface="Arial"/>
                <a:cs typeface="Arial"/>
              </a:rPr>
              <a:t>Q34</a:t>
            </a:r>
          </a:p>
          <a:p>
            <a:pPr eaLnBrk="1" hangingPunct="1">
              <a:defRPr/>
            </a:pPr>
            <a:r>
              <a:rPr lang="en-US" b="1" dirty="0">
                <a:solidFill>
                  <a:srgbClr val="FFFFFF"/>
                </a:solidFill>
                <a:effectLst>
                  <a:glow rad="177800">
                    <a:schemeClr val="tx1"/>
                  </a:glow>
                </a:effectLst>
                <a:latin typeface="Arial"/>
                <a:cs typeface="Arial"/>
              </a:rPr>
              <a:t>Q70</a:t>
            </a:r>
          </a:p>
          <a:p>
            <a:pPr eaLnBrk="1" hangingPunct="1">
              <a:defRPr/>
            </a:pPr>
            <a:r>
              <a:rPr lang="en-US" b="1" dirty="0">
                <a:solidFill>
                  <a:srgbClr val="FFFFFF"/>
                </a:solidFill>
                <a:effectLst>
                  <a:glow rad="177800">
                    <a:schemeClr val="tx1"/>
                  </a:glow>
                </a:effectLst>
                <a:latin typeface="Arial"/>
                <a:cs typeface="Arial"/>
              </a:rPr>
              <a:t>Q79</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2" descr="Slide 69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6098" name="Rectangle 2"/>
          <p:cNvSpPr>
            <a:spLocks noGrp="1" noChangeArrowheads="1"/>
          </p:cNvSpPr>
          <p:nvPr>
            <p:ph type="title" idx="4294967295"/>
          </p:nvPr>
        </p:nvSpPr>
        <p:spPr>
          <a:xfrm>
            <a:off x="685800" y="609600"/>
            <a:ext cx="7772400" cy="2209800"/>
          </a:xfrm>
        </p:spPr>
        <p:txBody>
          <a:bodyPr/>
          <a:lstStyle/>
          <a:p>
            <a:pPr eaLnBrk="1" hangingPunct="1"/>
            <a:r>
              <a:rPr lang="en-US" sz="8800">
                <a:latin typeface="Candy Sniper" charset="0"/>
                <a:ea typeface="ＭＳ Ｐゴシック" charset="0"/>
                <a:cs typeface="ＭＳ Ｐゴシック" charset="0"/>
              </a:rPr>
              <a:t>Service </a:t>
            </a:r>
            <a:br>
              <a:rPr lang="en-US" sz="8800">
                <a:latin typeface="Candy Sniper" charset="0"/>
                <a:ea typeface="ＭＳ Ｐゴシック" charset="0"/>
                <a:cs typeface="ＭＳ Ｐゴシック" charset="0"/>
              </a:rPr>
            </a:br>
            <a:r>
              <a:rPr lang="en-US" sz="8800">
                <a:latin typeface="Lucida Grande" charset="0"/>
                <a:ea typeface="ＭＳ Ｐゴシック" charset="0"/>
                <a:cs typeface="ＭＳ Ｐゴシック" charset="0"/>
              </a:rPr>
              <a:t>= Helps</a:t>
            </a:r>
            <a:endParaRPr lang="en-US">
              <a:latin typeface="Helvetica" charset="0"/>
              <a:ea typeface="ＭＳ Ｐゴシック" charset="0"/>
              <a:cs typeface="ＭＳ Ｐゴシック" charset="0"/>
            </a:endParaRPr>
          </a:p>
        </p:txBody>
      </p:sp>
      <p:sp>
        <p:nvSpPr>
          <p:cNvPr id="516099"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tx2"/>
                </a:solidFill>
              </a:rPr>
              <a:t>58</a:t>
            </a:r>
            <a:endParaRPr lang="en-US" b="1" i="1">
              <a:solidFill>
                <a:schemeClr val="bg1"/>
              </a:solidFill>
              <a:latin typeface="Times New Roman" charset="0"/>
            </a:endParaRPr>
          </a:p>
        </p:txBody>
      </p:sp>
      <p:sp>
        <p:nvSpPr>
          <p:cNvPr id="516100" name="Rectangle 2"/>
          <p:cNvSpPr>
            <a:spLocks noChangeArrowheads="1"/>
          </p:cNvSpPr>
          <p:nvPr/>
        </p:nvSpPr>
        <p:spPr bwMode="auto">
          <a:xfrm>
            <a:off x="533400" y="3581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kumimoji="1" lang="en-US" sz="5400" b="1">
                <a:solidFill>
                  <a:schemeClr val="tx2"/>
                </a:solidFill>
                <a:latin typeface="Candy Sniper" charset="0"/>
              </a:rPr>
              <a:t>Meets practical needs</a:t>
            </a:r>
            <a:endParaRPr kumimoji="1" lang="en-US" b="1">
              <a:solidFill>
                <a:schemeClr val="tx2"/>
              </a:solidFill>
              <a:latin typeface="Helvetica" charset="0"/>
            </a:endParaRPr>
          </a:p>
        </p:txBody>
      </p:sp>
      <p:sp>
        <p:nvSpPr>
          <p:cNvPr id="7" name="Text Box 4"/>
          <p:cNvSpPr txBox="1">
            <a:spLocks noChangeArrowheads="1"/>
          </p:cNvSpPr>
          <p:nvPr/>
        </p:nvSpPr>
        <p:spPr bwMode="auto">
          <a:xfrm>
            <a:off x="8028384" y="692696"/>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descr="Bible and lamp phot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1800" y="127635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8146" name="Picture 3" descr="bible0033"/>
          <p:cNvPicPr>
            <a:picLocks noChangeAspect="1" noChangeArrowheads="1"/>
          </p:cNvPicPr>
          <p:nvPr/>
        </p:nvPicPr>
        <p:blipFill>
          <a:blip r:embed="rId4">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4" name="Rectangle 4"/>
          <p:cNvSpPr>
            <a:spLocks noGrp="1" noChangeArrowheads="1"/>
          </p:cNvSpPr>
          <p:nvPr>
            <p:ph type="title" idx="4294967295"/>
          </p:nvPr>
        </p:nvSpPr>
        <p:spPr>
          <a:xfrm>
            <a:off x="685800" y="609600"/>
            <a:ext cx="7772400" cy="990600"/>
          </a:xfrm>
          <a:effectLst>
            <a:outerShdw blurRad="63500" dist="35921" dir="2700000" algn="ctr" rotWithShape="0">
              <a:srgbClr val="000000">
                <a:alpha val="74998"/>
              </a:srgbClr>
            </a:outerShdw>
          </a:effectLst>
        </p:spPr>
        <p:txBody>
          <a:bodyPr/>
          <a:lstStyle/>
          <a:p>
            <a:pPr>
              <a:defRPr/>
            </a:pPr>
            <a:r>
              <a:rPr lang="en-US" dirty="0"/>
              <a:t>2 Timothy 1</a:t>
            </a:r>
            <a:r>
              <a:rPr lang="en-US"/>
              <a:t>:16-18</a:t>
            </a:r>
            <a:endParaRPr lang="en-US" dirty="0"/>
          </a:p>
        </p:txBody>
      </p:sp>
      <p:sp>
        <p:nvSpPr>
          <p:cNvPr id="353285" name="Rectangle 5"/>
          <p:cNvSpPr>
            <a:spLocks noChangeArrowheads="1"/>
          </p:cNvSpPr>
          <p:nvPr/>
        </p:nvSpPr>
        <p:spPr bwMode="auto">
          <a:xfrm>
            <a:off x="0" y="1752600"/>
            <a:ext cx="9144000" cy="4572000"/>
          </a:xfrm>
          <a:prstGeom prst="rect">
            <a:avLst/>
          </a:prstGeom>
          <a:noFill/>
          <a:ln w="9525">
            <a:noFill/>
            <a:miter lim="800000"/>
            <a:headEnd/>
            <a:tailEnd/>
          </a:ln>
          <a:effectLst/>
        </p:spPr>
        <p:txBody>
          <a:bodyPr anchor="ctr"/>
          <a:lstStyle/>
          <a:p>
            <a:pPr algn="ctr">
              <a:defRPr/>
            </a:pPr>
            <a:r>
              <a:rPr kumimoji="1" lang="ja-JP" altLang="en-US" sz="3200" b="1" dirty="0">
                <a:solidFill>
                  <a:schemeClr val="tx2"/>
                </a:solidFill>
                <a:effectLst>
                  <a:glow rad="127000">
                    <a:srgbClr val="000000">
                      <a:alpha val="91000"/>
                    </a:srgbClr>
                  </a:glow>
                </a:effectLst>
                <a:latin typeface="Helvetica" charset="0"/>
              </a:rPr>
              <a:t>“</a:t>
            </a:r>
            <a:r>
              <a:rPr kumimoji="1" lang="en-US" altLang="ja-JP" sz="3200" b="1" dirty="0">
                <a:solidFill>
                  <a:schemeClr val="tx2"/>
                </a:solidFill>
                <a:effectLst>
                  <a:glow rad="127000">
                    <a:srgbClr val="000000">
                      <a:alpha val="91000"/>
                    </a:srgbClr>
                  </a:glow>
                </a:effectLst>
                <a:latin typeface="Helvetica" charset="0"/>
              </a:rPr>
              <a:t>May the Lord show mercy to the household of Onesiphorus, because he often </a:t>
            </a:r>
            <a:r>
              <a:rPr kumimoji="1" lang="en-US" altLang="ja-JP" sz="3200" b="1" dirty="0">
                <a:solidFill>
                  <a:srgbClr val="FFFF00"/>
                </a:solidFill>
                <a:effectLst>
                  <a:glow rad="127000">
                    <a:srgbClr val="000000">
                      <a:alpha val="91000"/>
                    </a:srgbClr>
                  </a:glow>
                </a:effectLst>
                <a:latin typeface="Helvetica" charset="0"/>
              </a:rPr>
              <a:t>refreshed me </a:t>
            </a:r>
            <a:r>
              <a:rPr kumimoji="1" lang="en-US" altLang="ja-JP" sz="3200" b="1" dirty="0">
                <a:solidFill>
                  <a:schemeClr val="tx2"/>
                </a:solidFill>
                <a:effectLst>
                  <a:glow rad="127000">
                    <a:srgbClr val="000000">
                      <a:alpha val="91000"/>
                    </a:srgbClr>
                  </a:glow>
                </a:effectLst>
                <a:latin typeface="Helvetica" charset="0"/>
              </a:rPr>
              <a:t>and was not ashamed of my chains.  On the contrary, when he was in Rome, he </a:t>
            </a:r>
            <a:r>
              <a:rPr kumimoji="1" lang="en-US" altLang="ja-JP" sz="3200" b="1" dirty="0">
                <a:solidFill>
                  <a:srgbClr val="FFFF00"/>
                </a:solidFill>
                <a:effectLst>
                  <a:glow rad="127000">
                    <a:srgbClr val="000000">
                      <a:alpha val="91000"/>
                    </a:srgbClr>
                  </a:glow>
                </a:effectLst>
                <a:latin typeface="Helvetica" charset="0"/>
              </a:rPr>
              <a:t>searched hard for me</a:t>
            </a:r>
            <a:r>
              <a:rPr kumimoji="1" lang="en-US" altLang="ja-JP" sz="3200" b="1" dirty="0">
                <a:solidFill>
                  <a:schemeClr val="tx2"/>
                </a:solidFill>
                <a:effectLst>
                  <a:glow rad="127000">
                    <a:srgbClr val="000000">
                      <a:alpha val="91000"/>
                    </a:srgbClr>
                  </a:glow>
                </a:effectLst>
                <a:latin typeface="Helvetica" charset="0"/>
              </a:rPr>
              <a:t> until he found me.  May the Lord grant that he will find mercy from the Lord on that day!  You know very well in how many ways he </a:t>
            </a:r>
            <a:r>
              <a:rPr kumimoji="1" lang="en-US" altLang="ja-JP" sz="3200" b="1" dirty="0">
                <a:solidFill>
                  <a:srgbClr val="FFFF00"/>
                </a:solidFill>
                <a:effectLst>
                  <a:glow rad="127000">
                    <a:srgbClr val="000000">
                      <a:alpha val="91000"/>
                    </a:srgbClr>
                  </a:glow>
                </a:effectLst>
                <a:latin typeface="Helvetica" charset="0"/>
              </a:rPr>
              <a:t>helped me</a:t>
            </a:r>
            <a:r>
              <a:rPr kumimoji="1" lang="en-US" altLang="ja-JP" sz="3200" b="1" dirty="0">
                <a:solidFill>
                  <a:schemeClr val="tx2"/>
                </a:solidFill>
                <a:effectLst>
                  <a:glow rad="127000">
                    <a:srgbClr val="000000">
                      <a:alpha val="91000"/>
                    </a:srgbClr>
                  </a:glow>
                </a:effectLst>
                <a:latin typeface="Helvetica" charset="0"/>
              </a:rPr>
              <a:t> in Ephesus.</a:t>
            </a:r>
            <a:r>
              <a:rPr kumimoji="1" lang="ja-JP" altLang="en-US" sz="3200" b="1" dirty="0">
                <a:solidFill>
                  <a:schemeClr val="tx2"/>
                </a:solidFill>
                <a:effectLst>
                  <a:glow rad="127000">
                    <a:srgbClr val="000000">
                      <a:alpha val="91000"/>
                    </a:srgbClr>
                  </a:glow>
                </a:effectLst>
                <a:latin typeface="Helvetica" charset="0"/>
              </a:rPr>
              <a:t>”</a:t>
            </a:r>
            <a:endParaRPr kumimoji="1" lang="en-US" sz="3200" b="1" dirty="0">
              <a:solidFill>
                <a:schemeClr val="tx2"/>
              </a:solidFill>
              <a:effectLst>
                <a:glow rad="127000">
                  <a:srgbClr val="000000">
                    <a:alpha val="91000"/>
                  </a:srgbClr>
                </a:glow>
              </a:effectLst>
              <a:latin typeface="Helvetica" charset="0"/>
            </a:endParaRPr>
          </a:p>
        </p:txBody>
      </p:sp>
      <p:sp>
        <p:nvSpPr>
          <p:cNvPr id="518149"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tx2"/>
                </a:solidFill>
              </a:rPr>
              <a:t>58</a:t>
            </a:r>
            <a:endParaRPr lang="en-US" b="1" i="1">
              <a:solidFill>
                <a:schemeClr val="bg1"/>
              </a:solidFill>
              <a:latin typeface="Times New Roman" charset="0"/>
            </a:endParaRPr>
          </a:p>
        </p:txBody>
      </p:sp>
      <p:sp>
        <p:nvSpPr>
          <p:cNvPr id="7"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descr="handofmerc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4" name="Rectangle 3"/>
          <p:cNvSpPr>
            <a:spLocks noGrp="1" noChangeArrowheads="1"/>
          </p:cNvSpPr>
          <p:nvPr>
            <p:ph type="title" idx="4294967295"/>
          </p:nvPr>
        </p:nvSpPr>
        <p:spPr>
          <a:xfrm>
            <a:off x="901700" y="381000"/>
            <a:ext cx="7342188" cy="914400"/>
          </a:xfrm>
          <a:solidFill>
            <a:srgbClr val="000000"/>
          </a:solidFill>
        </p:spPr>
        <p:txBody>
          <a:bodyPr/>
          <a:lstStyle/>
          <a:p>
            <a:r>
              <a:rPr lang="en-US">
                <a:solidFill>
                  <a:srgbClr val="FFFFFF"/>
                </a:solidFill>
                <a:latin typeface="Helvetica" charset="0"/>
                <a:ea typeface="ＭＳ Ｐゴシック" charset="0"/>
                <a:cs typeface="ＭＳ Ｐゴシック" charset="0"/>
              </a:rPr>
              <a:t>1 Corinthians 16:17-18</a:t>
            </a:r>
          </a:p>
        </p:txBody>
      </p:sp>
      <p:sp>
        <p:nvSpPr>
          <p:cNvPr id="400387" name="Rectangle 4"/>
          <p:cNvSpPr>
            <a:spLocks noChangeArrowheads="1"/>
          </p:cNvSpPr>
          <p:nvPr/>
        </p:nvSpPr>
        <p:spPr bwMode="auto">
          <a:xfrm>
            <a:off x="533400" y="1752600"/>
            <a:ext cx="80010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kumimoji="1" lang="ja-JP" altLang="en-US" sz="4400" b="1" dirty="0">
                <a:solidFill>
                  <a:srgbClr val="000000"/>
                </a:solidFill>
                <a:effectLst>
                  <a:glow rad="241300">
                    <a:schemeClr val="tx2">
                      <a:alpha val="88000"/>
                    </a:schemeClr>
                  </a:glow>
                </a:effectLst>
                <a:latin typeface="Helvetica" charset="0"/>
              </a:rPr>
              <a:t>“</a:t>
            </a:r>
            <a:r>
              <a:rPr kumimoji="1" lang="en-US" altLang="ja-JP" sz="4400" b="1" dirty="0">
                <a:solidFill>
                  <a:srgbClr val="000000"/>
                </a:solidFill>
                <a:effectLst>
                  <a:glow rad="241300">
                    <a:schemeClr val="tx2">
                      <a:alpha val="88000"/>
                    </a:schemeClr>
                  </a:glow>
                </a:effectLst>
                <a:latin typeface="Helvetica" charset="0"/>
              </a:rPr>
              <a:t>I was glad when Stephanas, Fortunatus, and Achaicus arrived, because they have </a:t>
            </a:r>
            <a:r>
              <a:rPr kumimoji="1" lang="en-US" altLang="ja-JP" sz="4400" b="1" dirty="0">
                <a:solidFill>
                  <a:schemeClr val="bg1"/>
                </a:solidFill>
                <a:effectLst>
                  <a:glow rad="241300">
                    <a:schemeClr val="tx2">
                      <a:alpha val="88000"/>
                    </a:schemeClr>
                  </a:glow>
                </a:effectLst>
                <a:latin typeface="Helvetica" charset="0"/>
              </a:rPr>
              <a:t>supplied what was lacking</a:t>
            </a:r>
            <a:r>
              <a:rPr kumimoji="1" lang="en-US" altLang="ja-JP" sz="4400" b="1" dirty="0">
                <a:solidFill>
                  <a:srgbClr val="000000"/>
                </a:solidFill>
                <a:effectLst>
                  <a:glow rad="241300">
                    <a:schemeClr val="tx2">
                      <a:alpha val="88000"/>
                    </a:schemeClr>
                  </a:glow>
                </a:effectLst>
                <a:latin typeface="Helvetica" charset="0"/>
              </a:rPr>
              <a:t> in you.  For they </a:t>
            </a:r>
            <a:r>
              <a:rPr kumimoji="1" lang="en-US" altLang="ja-JP" sz="4400" b="1" dirty="0">
                <a:solidFill>
                  <a:srgbClr val="21239A"/>
                </a:solidFill>
                <a:effectLst>
                  <a:glow rad="241300">
                    <a:schemeClr val="tx2">
                      <a:alpha val="88000"/>
                    </a:schemeClr>
                  </a:glow>
                </a:effectLst>
                <a:latin typeface="Helvetica" charset="0"/>
              </a:rPr>
              <a:t>refreshed my spirit</a:t>
            </a:r>
            <a:r>
              <a:rPr kumimoji="1" lang="en-US" altLang="ja-JP" sz="4400" b="1" dirty="0">
                <a:solidFill>
                  <a:srgbClr val="000000"/>
                </a:solidFill>
                <a:effectLst>
                  <a:glow rad="241300">
                    <a:schemeClr val="tx2">
                      <a:alpha val="88000"/>
                    </a:schemeClr>
                  </a:glow>
                </a:effectLst>
                <a:latin typeface="Helvetica" charset="0"/>
              </a:rPr>
              <a:t> and yours also.  Such men deserve recognition.</a:t>
            </a:r>
            <a:r>
              <a:rPr kumimoji="1" lang="ja-JP" altLang="en-US" sz="4400" b="1" dirty="0">
                <a:solidFill>
                  <a:srgbClr val="000000"/>
                </a:solidFill>
                <a:effectLst>
                  <a:glow rad="241300">
                    <a:schemeClr val="tx2">
                      <a:alpha val="88000"/>
                    </a:schemeClr>
                  </a:glow>
                </a:effectLst>
                <a:latin typeface="Helvetica" charset="0"/>
              </a:rPr>
              <a:t>”</a:t>
            </a:r>
            <a:endParaRPr kumimoji="1" lang="en-US" sz="4400" b="1" dirty="0">
              <a:solidFill>
                <a:schemeClr val="tx2"/>
              </a:solidFill>
              <a:effectLst>
                <a:glow rad="241300">
                  <a:schemeClr val="tx2">
                    <a:alpha val="88000"/>
                  </a:schemeClr>
                </a:glow>
              </a:effectLst>
              <a:latin typeface="Helvetica" charset="0"/>
            </a:endParaRPr>
          </a:p>
        </p:txBody>
      </p:sp>
      <p:sp>
        <p:nvSpPr>
          <p:cNvPr id="520196"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58</a:t>
            </a:r>
            <a:endParaRPr lang="en-US" b="1" i="1">
              <a:solidFill>
                <a:srgbClr val="000000"/>
              </a:solidFill>
              <a:latin typeface="Times New Roman"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0387"/>
                                        </p:tgtEl>
                                        <p:attrNameLst>
                                          <p:attrName>style.visibility</p:attrName>
                                        </p:attrNameLst>
                                      </p:cBhvr>
                                      <p:to>
                                        <p:strVal val="visible"/>
                                      </p:to>
                                    </p:set>
                                    <p:anim calcmode="lin" valueType="num">
                                      <p:cBhvr>
                                        <p:cTn id="7" dur="1000" fill="hold"/>
                                        <p:tgtEl>
                                          <p:spTgt spid="400387"/>
                                        </p:tgtEl>
                                        <p:attrNameLst>
                                          <p:attrName>ppt_w</p:attrName>
                                        </p:attrNameLst>
                                      </p:cBhvr>
                                      <p:tavLst>
                                        <p:tav tm="0">
                                          <p:val>
                                            <p:strVal val="#ppt_w*0.70"/>
                                          </p:val>
                                        </p:tav>
                                        <p:tav tm="100000">
                                          <p:val>
                                            <p:strVal val="#ppt_w"/>
                                          </p:val>
                                        </p:tav>
                                      </p:tavLst>
                                    </p:anim>
                                    <p:anim calcmode="lin" valueType="num">
                                      <p:cBhvr>
                                        <p:cTn id="8" dur="1000" fill="hold"/>
                                        <p:tgtEl>
                                          <p:spTgt spid="400387"/>
                                        </p:tgtEl>
                                        <p:attrNameLst>
                                          <p:attrName>ppt_h</p:attrName>
                                        </p:attrNameLst>
                                      </p:cBhvr>
                                      <p:tavLst>
                                        <p:tav tm="0">
                                          <p:val>
                                            <p:strVal val="#ppt_h"/>
                                          </p:val>
                                        </p:tav>
                                        <p:tav tm="100000">
                                          <p:val>
                                            <p:strVal val="#ppt_h"/>
                                          </p:val>
                                        </p:tav>
                                      </p:tavLst>
                                    </p:anim>
                                    <p:animEffect transition="in" filter="fade">
                                      <p:cBhvr>
                                        <p:cTn id="9" dur="1000"/>
                                        <p:tgtEl>
                                          <p:spTgt spid="400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title" idx="4294967295"/>
          </p:nvPr>
        </p:nvSpPr>
        <p:spPr/>
        <p:txBody>
          <a:bodyPr/>
          <a:lstStyle/>
          <a:p>
            <a:pPr eaLnBrk="1" hangingPunct="1"/>
            <a:r>
              <a:rPr lang="en-US" sz="4400" b="0">
                <a:latin typeface="Arial" charset="0"/>
              </a:rPr>
              <a:t>Parallels</a:t>
            </a:r>
            <a:endParaRPr lang="en-US">
              <a:latin typeface="Arial" charset="0"/>
            </a:endParaRPr>
          </a:p>
        </p:txBody>
      </p:sp>
      <p:pic>
        <p:nvPicPr>
          <p:cNvPr id="367618" name="Picture 3" descr="body_of_Chr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49613" y="1600200"/>
            <a:ext cx="5894387"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19" name="Picture 4" descr="USSNY Artist Render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819400"/>
            <a:ext cx="43434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9" name="Text Box 3"/>
          <p:cNvSpPr txBox="1">
            <a:spLocks noChangeArrowheads="1"/>
          </p:cNvSpPr>
          <p:nvPr/>
        </p:nvSpPr>
        <p:spPr bwMode="auto">
          <a:xfrm>
            <a:off x="304800" y="1371600"/>
            <a:ext cx="8839200" cy="5035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ea typeface="ＭＳ Ｐゴシック" charset="-128"/>
                <a:cs typeface="ＭＳ Ｐゴシック" charset="-128"/>
              </a:rPr>
              <a:t>“These ministries, though often missed by the public eye, </a:t>
            </a:r>
            <a:r>
              <a:rPr lang="en-US" sz="3600" b="1" dirty="0">
                <a:solidFill>
                  <a:srgbClr val="FFFF00"/>
                </a:solidFill>
                <a:ea typeface="ＭＳ Ｐゴシック" charset="-128"/>
                <a:cs typeface="ＭＳ Ｐゴシック" charset="-128"/>
              </a:rPr>
              <a:t>form the </a:t>
            </a:r>
            <a:r>
              <a:rPr lang="en-US" sz="3600" b="1" i="1" dirty="0">
                <a:solidFill>
                  <a:srgbClr val="FFFF00"/>
                </a:solidFill>
                <a:ea typeface="ＭＳ Ｐゴシック" charset="-128"/>
                <a:cs typeface="ＭＳ Ｐゴシック" charset="-128"/>
              </a:rPr>
              <a:t>backbone </a:t>
            </a:r>
            <a:r>
              <a:rPr lang="en-US" sz="3600" b="1" dirty="0">
                <a:solidFill>
                  <a:srgbClr val="FFFF00"/>
                </a:solidFill>
                <a:ea typeface="ＭＳ Ｐゴシック" charset="-128"/>
                <a:cs typeface="ＭＳ Ｐゴシック" charset="-128"/>
              </a:rPr>
              <a:t>of an effective local church</a:t>
            </a:r>
            <a:r>
              <a:rPr lang="en-US" sz="3600" b="1" dirty="0">
                <a:solidFill>
                  <a:srgbClr val="FFFFFF"/>
                </a:solidFill>
                <a:ea typeface="ＭＳ Ｐゴシック" charset="-128"/>
                <a:cs typeface="ＭＳ Ｐゴシック" charset="-128"/>
              </a:rPr>
              <a:t>.  They guard the public declaration of the Word from interruption, delay and unnecessary demands.  It is to be noted that </a:t>
            </a:r>
            <a:r>
              <a:rPr lang="en-US" sz="3600" b="1" i="1" dirty="0">
                <a:solidFill>
                  <a:srgbClr val="FFFFFF"/>
                </a:solidFill>
                <a:ea typeface="ＭＳ Ｐゴシック" charset="-128"/>
                <a:cs typeface="ＭＳ Ｐゴシック" charset="-128"/>
              </a:rPr>
              <a:t>all </a:t>
            </a:r>
            <a:r>
              <a:rPr lang="en-US" sz="3600" b="1" dirty="0">
                <a:solidFill>
                  <a:srgbClr val="FFFFFF"/>
                </a:solidFill>
                <a:ea typeface="ＭＳ Ｐゴシック" charset="-128"/>
                <a:cs typeface="ＭＳ Ｐゴシック" charset="-128"/>
              </a:rPr>
              <a:t>Christians are to be available to help and assist, but not all are able to do it with unending </a:t>
            </a:r>
            <a:r>
              <a:rPr lang="en-US" sz="3600" b="1" dirty="0">
                <a:solidFill>
                  <a:srgbClr val="FFFF00"/>
                </a:solidFill>
                <a:ea typeface="ＭＳ Ｐゴシック" charset="-128"/>
                <a:cs typeface="ＭＳ Ｐゴシック" charset="-128"/>
              </a:rPr>
              <a:t>joy, ease, and efficiency</a:t>
            </a:r>
            <a:r>
              <a:rPr lang="en-US" sz="3600" b="1" dirty="0">
                <a:solidFill>
                  <a:srgbClr val="FFFFFF"/>
                </a:solidFill>
                <a:ea typeface="ＭＳ Ｐゴシック" charset="-128"/>
                <a:cs typeface="ＭＳ Ｐゴシック" charset="-128"/>
              </a:rPr>
              <a:t>.  </a:t>
            </a:r>
          </a:p>
        </p:txBody>
      </p:sp>
      <p:sp>
        <p:nvSpPr>
          <p:cNvPr id="357380"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en-US" sz="4400">
                <a:latin typeface="Arial" charset="0"/>
              </a:rPr>
              <a:t>Servers are Vital</a:t>
            </a:r>
            <a:endParaRPr lang="en-US" b="0">
              <a:solidFill>
                <a:srgbClr val="FF0000"/>
              </a:solidFill>
              <a:latin typeface="Arial" charset="0"/>
            </a:endParaRPr>
          </a:p>
        </p:txBody>
      </p:sp>
      <p:sp>
        <p:nvSpPr>
          <p:cNvPr id="522244"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58</a:t>
            </a:r>
            <a:endParaRPr lang="en-US" b="1" i="1">
              <a:solidFill>
                <a:schemeClr val="bg1"/>
              </a:solidFill>
              <a:latin typeface="Times New Roman"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Q26</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7" name="Text Box 3"/>
          <p:cNvSpPr txBox="1">
            <a:spLocks noChangeArrowheads="1"/>
          </p:cNvSpPr>
          <p:nvPr/>
        </p:nvSpPr>
        <p:spPr bwMode="auto">
          <a:xfrm>
            <a:off x="457200" y="1371600"/>
            <a:ext cx="8686800" cy="3662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ea typeface="ＭＳ Ｐゴシック" charset="-128"/>
                <a:cs typeface="ＭＳ Ｐゴシック" charset="-128"/>
              </a:rPr>
              <a:t>“Most often, these folk are very </a:t>
            </a:r>
            <a:r>
              <a:rPr lang="en-US" sz="3600" b="1" dirty="0">
                <a:solidFill>
                  <a:srgbClr val="FFFF00"/>
                </a:solidFill>
                <a:ea typeface="ＭＳ Ｐゴシック" charset="-128"/>
                <a:cs typeface="ＭＳ Ｐゴシック" charset="-128"/>
              </a:rPr>
              <a:t>observant</a:t>
            </a:r>
            <a:r>
              <a:rPr lang="en-US" sz="3600" b="1" dirty="0">
                <a:solidFill>
                  <a:srgbClr val="FFFFFF"/>
                </a:solidFill>
                <a:ea typeface="ＭＳ Ｐゴシック" charset="-128"/>
                <a:cs typeface="ＭＳ Ｐゴシック" charset="-128"/>
              </a:rPr>
              <a:t>, able to notice needs and take care of them without others having to call their attention to them.  They usually </a:t>
            </a:r>
            <a:r>
              <a:rPr lang="en-US" sz="3600" b="1" dirty="0">
                <a:solidFill>
                  <a:srgbClr val="FFFF00"/>
                </a:solidFill>
                <a:ea typeface="ＭＳ Ｐゴシック" charset="-128"/>
                <a:cs typeface="ＭＳ Ｐゴシック" charset="-128"/>
              </a:rPr>
              <a:t>loathe the limelight</a:t>
            </a:r>
            <a:r>
              <a:rPr lang="en-US" sz="3600" b="1" dirty="0">
                <a:solidFill>
                  <a:srgbClr val="FFFFFF"/>
                </a:solidFill>
                <a:ea typeface="ＭＳ Ｐゴシック" charset="-128"/>
                <a:cs typeface="ＭＳ Ｐゴシック" charset="-128"/>
              </a:rPr>
              <a:t>” </a:t>
            </a:r>
          </a:p>
          <a:p>
            <a:pPr algn="r" eaLnBrk="1" hangingPunct="1">
              <a:spcBef>
                <a:spcPct val="50000"/>
              </a:spcBef>
              <a:defRPr/>
            </a:pPr>
            <a:r>
              <a:rPr lang="en-US" sz="3600" b="1" dirty="0">
                <a:solidFill>
                  <a:srgbClr val="FFFFFF"/>
                </a:solidFill>
                <a:ea typeface="ＭＳ Ｐゴシック" charset="-128"/>
                <a:cs typeface="ＭＳ Ｐゴシック" charset="-128"/>
              </a:rPr>
              <a:t>(</a:t>
            </a:r>
            <a:r>
              <a:rPr lang="en-US" sz="3600" b="1" dirty="0" err="1">
                <a:solidFill>
                  <a:srgbClr val="FFFFFF"/>
                </a:solidFill>
                <a:ea typeface="ＭＳ Ｐゴシック" charset="-128"/>
                <a:cs typeface="ＭＳ Ｐゴシック" charset="-128"/>
              </a:rPr>
              <a:t>Swindoll</a:t>
            </a:r>
            <a:r>
              <a:rPr lang="en-US" sz="3600" b="1" dirty="0">
                <a:solidFill>
                  <a:srgbClr val="FFFFFF"/>
                </a:solidFill>
                <a:ea typeface="ＭＳ Ｐゴシック" charset="-128"/>
                <a:cs typeface="ＭＳ Ｐゴシック" charset="-128"/>
              </a:rPr>
              <a:t>, 4)</a:t>
            </a:r>
          </a:p>
        </p:txBody>
      </p:sp>
      <p:sp>
        <p:nvSpPr>
          <p:cNvPr id="359428"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en-US" sz="4400">
                <a:latin typeface="Arial" charset="0"/>
              </a:rPr>
              <a:t>Servers are Vital</a:t>
            </a:r>
            <a:endParaRPr lang="en-US" b="0">
              <a:solidFill>
                <a:srgbClr val="FF0000"/>
              </a:solidFill>
              <a:latin typeface="Arial" charset="0"/>
            </a:endParaRPr>
          </a:p>
        </p:txBody>
      </p:sp>
      <p:sp>
        <p:nvSpPr>
          <p:cNvPr id="524292"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FFFFFF"/>
              </a:solidFill>
              <a:latin typeface="Times New Roman" charset="0"/>
            </a:endParaRPr>
          </a:p>
        </p:txBody>
      </p:sp>
      <p:sp>
        <p:nvSpPr>
          <p:cNvPr id="6" name="Text Box 4"/>
          <p:cNvSpPr txBox="1">
            <a:spLocks noChangeArrowheads="1"/>
          </p:cNvSpPr>
          <p:nvPr/>
        </p:nvSpPr>
        <p:spPr bwMode="auto">
          <a:xfrm>
            <a:off x="8278688" y="591071"/>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Q17</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Q44</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26338" name="Rectangle 2"/>
          <p:cNvSpPr>
            <a:spLocks noGrp="1" noChangeArrowheads="1"/>
          </p:cNvSpPr>
          <p:nvPr>
            <p:ph type="title" idx="4294967295"/>
          </p:nvPr>
        </p:nvSpPr>
        <p:spPr/>
        <p:txBody>
          <a:bodyPr/>
          <a:lstStyle/>
          <a:p>
            <a:pPr eaLnBrk="1" hangingPunct="1"/>
            <a:r>
              <a:rPr lang="en-US" sz="4400" b="0">
                <a:solidFill>
                  <a:schemeClr val="tx2"/>
                </a:solidFill>
                <a:latin typeface="Arial" charset="0"/>
              </a:rPr>
              <a:t>Susan</a:t>
            </a:r>
            <a:endParaRPr lang="en-US">
              <a:latin typeface="Arial" charset="0"/>
            </a:endParaRPr>
          </a:p>
        </p:txBody>
      </p:sp>
      <p:pic>
        <p:nvPicPr>
          <p:cNvPr id="526339" name="Picture 4" descr="Susan Nov 05 &amp; Siew K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025" y="488950"/>
            <a:ext cx="7727950" cy="588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8386" name="Rectangle 2"/>
          <p:cNvSpPr>
            <a:spLocks noGrp="1" noChangeArrowheads="1"/>
          </p:cNvSpPr>
          <p:nvPr>
            <p:ph type="title" idx="4294967295"/>
          </p:nvPr>
        </p:nvSpPr>
        <p:spPr>
          <a:xfrm>
            <a:off x="6011863" y="76200"/>
            <a:ext cx="2663825" cy="4800600"/>
          </a:xfrm>
        </p:spPr>
        <p:txBody>
          <a:bodyPr/>
          <a:lstStyle/>
          <a:p>
            <a:pPr eaLnBrk="1" hangingPunct="1"/>
            <a:r>
              <a:rPr lang="en-US" sz="4400">
                <a:solidFill>
                  <a:srgbClr val="000090"/>
                </a:solidFill>
                <a:latin typeface="Arial" charset="0"/>
              </a:rPr>
              <a:t>Service is Greatly Needed</a:t>
            </a:r>
          </a:p>
        </p:txBody>
      </p:sp>
      <p:pic>
        <p:nvPicPr>
          <p:cNvPr id="528387" name="Picture 3" descr="Service"/>
          <p:cNvPicPr>
            <a:picLocks noChangeAspect="1" noChangeArrowheads="1"/>
          </p:cNvPicPr>
          <p:nvPr/>
        </p:nvPicPr>
        <p:blipFill>
          <a:blip r:embed="rId3" cstate="screen">
            <a:extLst>
              <a:ext uri="{28A0092B-C50C-407E-A947-70E740481C1C}">
                <a14:useLocalDpi xmlns:a14="http://schemas.microsoft.com/office/drawing/2010/main"/>
              </a:ext>
            </a:extLst>
          </a:blip>
          <a:srcRect l="16612" r="22289" b="50000"/>
          <a:stretch>
            <a:fillRect/>
          </a:stretch>
        </p:blipFill>
        <p:spPr bwMode="auto">
          <a:xfrm rot="-586791">
            <a:off x="-877888" y="-1003300"/>
            <a:ext cx="7007226" cy="811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8388" name="Text Box 5"/>
          <p:cNvSpPr txBox="1">
            <a:spLocks noChangeArrowheads="1"/>
          </p:cNvSpPr>
          <p:nvPr/>
        </p:nvSpPr>
        <p:spPr bwMode="auto">
          <a:xfrm rot="-720098">
            <a:off x="236538" y="5462588"/>
            <a:ext cx="7194550" cy="95408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i="1"/>
              <a:t>"Is this the room that needs a volunteer to help with the church bulletin?"</a:t>
            </a:r>
            <a:endParaRPr lang="en-US" sz="2800" b="1" i="1"/>
          </a:p>
        </p:txBody>
      </p:sp>
      <p:sp>
        <p:nvSpPr>
          <p:cNvPr id="5"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Q53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2" descr="helpski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09600"/>
            <a:ext cx="2297113"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0434" name="Picture 3" descr="sweep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181350"/>
            <a:ext cx="5486400" cy="367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0435" name="Picture 4" descr="helpsfoo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1500" y="762000"/>
            <a:ext cx="2366963"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0436" name="Rectangle 5"/>
          <p:cNvSpPr>
            <a:spLocks noGrp="1" noChangeArrowheads="1"/>
          </p:cNvSpPr>
          <p:nvPr>
            <p:ph type="title" idx="4294967295"/>
          </p:nvPr>
        </p:nvSpPr>
        <p:spPr>
          <a:xfrm>
            <a:off x="3048000" y="609600"/>
            <a:ext cx="2532063" cy="2286000"/>
          </a:xfrm>
        </p:spPr>
        <p:txBody>
          <a:bodyPr/>
          <a:lstStyle/>
          <a:p>
            <a:pPr eaLnBrk="1" hangingPunct="1"/>
            <a:r>
              <a:rPr lang="en-US">
                <a:latin typeface="Arial" charset="0"/>
              </a:rPr>
              <a:t>How </a:t>
            </a:r>
            <a:br>
              <a:rPr lang="en-US">
                <a:latin typeface="Arial" charset="0"/>
              </a:rPr>
            </a:br>
            <a:r>
              <a:rPr lang="en-US">
                <a:latin typeface="Arial" charset="0"/>
              </a:rPr>
              <a:t>&amp; </a:t>
            </a:r>
            <a:br>
              <a:rPr lang="en-US">
                <a:latin typeface="Arial" charset="0"/>
              </a:rPr>
            </a:br>
            <a:r>
              <a:rPr lang="en-US">
                <a:latin typeface="Arial" charset="0"/>
              </a:rPr>
              <a:t>Who?</a:t>
            </a:r>
          </a:p>
        </p:txBody>
      </p:sp>
      <p:pic>
        <p:nvPicPr>
          <p:cNvPr id="530437" name="Picture 6" descr="soundboar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997325"/>
            <a:ext cx="3814763" cy="286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0438" name="Picture 7" descr="hand"/>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00800" y="5486400"/>
            <a:ext cx="131921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0439"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FFFFFF"/>
              </a:solidFill>
              <a:latin typeface="Times New Roman" charset="0"/>
            </a:endParaRPr>
          </a:p>
        </p:txBody>
      </p:sp>
      <p:sp>
        <p:nvSpPr>
          <p:cNvPr id="9"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Q62</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Q71</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Q80</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3" descr="1peter5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idx="4294967295"/>
          </p:nvPr>
        </p:nvSpPr>
        <p:spPr>
          <a:xfrm>
            <a:off x="228600" y="4267200"/>
            <a:ext cx="8915400" cy="1143000"/>
          </a:xfrm>
          <a:effectLst>
            <a:outerShdw blurRad="63500" dist="35921" dir="2700000" algn="ctr" rotWithShape="0">
              <a:schemeClr val="tx1"/>
            </a:outerShdw>
          </a:effectLst>
        </p:spPr>
        <p:txBody>
          <a:bodyPr/>
          <a:lstStyle/>
          <a:p>
            <a:pPr eaLnBrk="1" hangingPunct="1">
              <a:defRPr/>
            </a:pPr>
            <a:r>
              <a:rPr lang="en-US" sz="6600" dirty="0">
                <a:latin typeface="Harrington" pitchFamily="-128" charset="0"/>
                <a:ea typeface="+mj-ea"/>
                <a:cs typeface="+mj-cs"/>
              </a:rPr>
              <a:t>Showing Mercy</a:t>
            </a:r>
          </a:p>
        </p:txBody>
      </p:sp>
      <p:sp>
        <p:nvSpPr>
          <p:cNvPr id="532483" name="Text Box 4"/>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59</a:t>
            </a:r>
            <a:endParaRPr lang="en-US" b="1" i="1">
              <a:solidFill>
                <a:schemeClr val="bg1"/>
              </a:solidFill>
              <a:latin typeface="Times New Roman" charset="0"/>
            </a:endParaRPr>
          </a:p>
        </p:txBody>
      </p:sp>
      <p:sp>
        <p:nvSpPr>
          <p:cNvPr id="2" name="Rectangle 2"/>
          <p:cNvSpPr>
            <a:spLocks noChangeArrowheads="1"/>
          </p:cNvSpPr>
          <p:nvPr/>
        </p:nvSpPr>
        <p:spPr bwMode="auto">
          <a:xfrm>
            <a:off x="228600" y="5257800"/>
            <a:ext cx="8915400" cy="1143000"/>
          </a:xfrm>
          <a:prstGeom prst="rect">
            <a:avLst/>
          </a:prstGeom>
          <a:noFill/>
          <a:ln w="9525">
            <a:noFill/>
            <a:miter lim="800000"/>
            <a:headEnd/>
            <a:tailEnd/>
          </a:ln>
          <a:effectLst>
            <a:outerShdw blurRad="63500" dist="35921" dir="2700000" algn="ctr" rotWithShape="0">
              <a:schemeClr val="tx1"/>
            </a:outerShdw>
          </a:effectLst>
        </p:spPr>
        <p:txBody>
          <a:bodyPr anchor="ctr"/>
          <a:lstStyle/>
          <a:p>
            <a:pPr algn="ctr" eaLnBrk="1" hangingPunct="1">
              <a:defRPr/>
            </a:pPr>
            <a:r>
              <a:rPr lang="en-US" sz="4800" b="1" dirty="0">
                <a:solidFill>
                  <a:schemeClr val="bg1"/>
                </a:solidFill>
                <a:latin typeface="Harrington" pitchFamily="-128" charset="0"/>
                <a:ea typeface="ＭＳ Ｐゴシック" charset="-128"/>
                <a:cs typeface="ＭＳ Ｐゴシック" charset="-128"/>
              </a:rPr>
              <a:t>…meets emotional needs</a:t>
            </a: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Title 1"/>
          <p:cNvSpPr>
            <a:spLocks noGrp="1"/>
          </p:cNvSpPr>
          <p:nvPr>
            <p:ph type="title"/>
          </p:nvPr>
        </p:nvSpPr>
        <p:spPr>
          <a:xfrm>
            <a:off x="-36513" y="44450"/>
            <a:ext cx="9142413" cy="1143000"/>
          </a:xfrm>
        </p:spPr>
        <p:txBody>
          <a:bodyPr/>
          <a:lstStyle/>
          <a:p>
            <a:pPr algn="l"/>
            <a:r>
              <a:rPr lang="en-US" sz="3600">
                <a:latin typeface="Arial" charset="0"/>
              </a:rPr>
              <a:t>Most of us avoid "down &amp; outers"…</a:t>
            </a:r>
          </a:p>
        </p:txBody>
      </p:sp>
      <p:pic>
        <p:nvPicPr>
          <p:cNvPr id="534530" name="Picture 2" descr="chinese_downandouters_640_0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78688" y="44624"/>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Q18</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Q27</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Q36</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Grp="1" noChangeArrowheads="1"/>
          </p:cNvSpPr>
          <p:nvPr>
            <p:ph type="title" idx="4294967295"/>
          </p:nvPr>
        </p:nvSpPr>
        <p:spPr/>
        <p:txBody>
          <a:bodyPr/>
          <a:lstStyle/>
          <a:p>
            <a:r>
              <a:rPr lang="en-US">
                <a:latin typeface="Helvetica" charset="0"/>
                <a:ea typeface="ＭＳ Ｐゴシック" charset="0"/>
                <a:cs typeface="ＭＳ Ｐゴシック" charset="0"/>
              </a:rPr>
              <a:t>Mercy</a:t>
            </a:r>
          </a:p>
        </p:txBody>
      </p:sp>
      <p:pic>
        <p:nvPicPr>
          <p:cNvPr id="535554" name="Picture 3" descr="compassion car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0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Q54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2" descr="110107_compa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Rectangle 3"/>
          <p:cNvSpPr>
            <a:spLocks noGrp="1" noChangeArrowheads="1"/>
          </p:cNvSpPr>
          <p:nvPr>
            <p:ph type="title" idx="4294967295"/>
          </p:nvPr>
        </p:nvSpPr>
        <p:spPr>
          <a:xfrm>
            <a:off x="0" y="304800"/>
            <a:ext cx="3886200" cy="3276600"/>
          </a:xfrm>
        </p:spPr>
        <p:txBody>
          <a:bodyPr/>
          <a:lstStyle/>
          <a:p>
            <a:pPr algn="l">
              <a:defRPr/>
            </a:pPr>
            <a:r>
              <a:rPr lang="ja-JP"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 if it is showing mercy, let him do it cheerfully</a:t>
            </a:r>
            <a:r>
              <a:rPr lang="ja-JP"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 </a:t>
            </a:r>
            <a:b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b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(Romans 12:8)</a:t>
            </a:r>
            <a:endParaRPr lang="en-US" dirty="0">
              <a:effectLst>
                <a:glow rad="139700">
                  <a:schemeClr val="tx2">
                    <a:alpha val="83000"/>
                  </a:schemeClr>
                </a:glow>
              </a:effectLst>
              <a:latin typeface="Helvetica" charset="0"/>
              <a:ea typeface="ＭＳ Ｐゴシック" charset="0"/>
              <a:cs typeface="ＭＳ Ｐゴシック" charset="0"/>
            </a:endParaRPr>
          </a:p>
        </p:txBody>
      </p:sp>
      <p:sp>
        <p:nvSpPr>
          <p:cNvPr id="537603" name="Text Box 4"/>
          <p:cNvSpPr txBox="1">
            <a:spLocks noChangeArrowheads="1"/>
          </p:cNvSpPr>
          <p:nvPr/>
        </p:nvSpPr>
        <p:spPr bwMode="auto">
          <a:xfrm>
            <a:off x="8305800" y="76200"/>
            <a:ext cx="762000" cy="4572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59</a:t>
            </a:r>
            <a:endParaRPr lang="en-US" b="1" i="1">
              <a:solidFill>
                <a:srgbClr val="FFFFFF"/>
              </a:solidFill>
              <a:latin typeface="Times New Roman" charset="0"/>
            </a:endParaRPr>
          </a:p>
        </p:txBody>
      </p:sp>
      <p:sp>
        <p:nvSpPr>
          <p:cNvPr id="5"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Q63</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Q72</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Q81</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Q90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49"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en-US" b="1">
                <a:effectLst>
                  <a:outerShdw blurRad="38100" dist="38100" dir="2700000" algn="tl">
                    <a:srgbClr val="000000"/>
                  </a:outerShdw>
                </a:effectLst>
                <a:latin typeface="Arial"/>
                <a:cs typeface="Arial"/>
              </a:rPr>
              <a:t>1 Peter 4:11</a:t>
            </a:r>
            <a:r>
              <a:rPr lang="en-US" sz="3200" b="1">
                <a:effectLst>
                  <a:outerShdw blurRad="38100" dist="38100" dir="2700000" algn="tl">
                    <a:srgbClr val="000000"/>
                  </a:outerShdw>
                </a:effectLst>
                <a:latin typeface="Arial"/>
                <a:cs typeface="Arial"/>
              </a:rPr>
              <a:t> (NIV)</a:t>
            </a:r>
            <a:endParaRPr lang="en-US">
              <a:effectLst>
                <a:outerShdw blurRad="38100" dist="38100" dir="2700000" algn="tl">
                  <a:srgbClr val="000000"/>
                </a:outerShdw>
              </a:effectLst>
              <a:latin typeface="Arial"/>
              <a:cs typeface="Arial"/>
            </a:endParaRPr>
          </a:p>
        </p:txBody>
      </p:sp>
      <p:sp>
        <p:nvSpPr>
          <p:cNvPr id="539651" name="Rectangle 5"/>
          <p:cNvSpPr>
            <a:spLocks noChangeArrowheads="1"/>
          </p:cNvSpPr>
          <p:nvPr/>
        </p:nvSpPr>
        <p:spPr bwMode="auto">
          <a:xfrm>
            <a:off x="8578850" y="-76200"/>
            <a:ext cx="527050" cy="461963"/>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cs typeface="Arial" charset="0"/>
              </a:rPr>
              <a:t>47</a:t>
            </a:r>
          </a:p>
        </p:txBody>
      </p:sp>
      <p:sp>
        <p:nvSpPr>
          <p:cNvPr id="34822" name="Rectangle 6"/>
          <p:cNvSpPr>
            <a:spLocks noGrp="1" noChangeArrowheads="1"/>
          </p:cNvSpPr>
          <p:nvPr>
            <p:ph type="subTitle" idx="4294967295"/>
          </p:nvPr>
        </p:nvSpPr>
        <p:spPr>
          <a:xfrm>
            <a:off x="762000" y="1600200"/>
            <a:ext cx="7848600" cy="4419600"/>
          </a:xfrm>
        </p:spPr>
        <p:txBody>
          <a:bodyPr/>
          <a:lstStyle/>
          <a:p>
            <a:pPr marL="0" indent="0" eaLnBrk="1" hangingPunct="1">
              <a:buFontTx/>
              <a:buNone/>
              <a:defRPr/>
            </a:pPr>
            <a:r>
              <a:rPr lang="ja-JP" altLang="en-US" sz="3600" b="1" dirty="0">
                <a:effectLst>
                  <a:outerShdw blurRad="38100" dist="38100" dir="2700000" algn="tl">
                    <a:srgbClr val="000000"/>
                  </a:outerShdw>
                </a:effectLst>
                <a:latin typeface="Arial"/>
                <a:cs typeface="Arial"/>
              </a:rPr>
              <a:t>“</a:t>
            </a:r>
            <a:r>
              <a:rPr lang="en-US" altLang="ja-JP" sz="3600" b="1" dirty="0">
                <a:effectLst>
                  <a:outerShdw blurRad="38100" dist="38100" dir="2700000" algn="tl">
                    <a:srgbClr val="000000"/>
                  </a:outerShdw>
                </a:effectLst>
                <a:latin typeface="Arial"/>
                <a:cs typeface="Arial"/>
              </a:rPr>
              <a:t>If anyone </a:t>
            </a:r>
            <a:r>
              <a:rPr lang="en-US" altLang="ja-JP" sz="3600" b="1" u="sng" dirty="0">
                <a:effectLst>
                  <a:outerShdw blurRad="38100" dist="38100" dir="2700000" algn="tl">
                    <a:srgbClr val="000000"/>
                  </a:outerShdw>
                </a:effectLst>
                <a:latin typeface="Arial"/>
                <a:cs typeface="Arial"/>
              </a:rPr>
              <a:t>speaks</a:t>
            </a:r>
            <a:r>
              <a:rPr lang="en-US" altLang="ja-JP" sz="3600" b="1" dirty="0">
                <a:effectLst>
                  <a:outerShdw blurRad="38100" dist="38100" dir="2700000" algn="tl">
                    <a:srgbClr val="000000"/>
                  </a:outerShdw>
                </a:effectLst>
                <a:latin typeface="Arial"/>
                <a:cs typeface="Arial"/>
              </a:rPr>
              <a:t>, he should do it as one speaking the very words of God.  </a:t>
            </a:r>
            <a:r>
              <a:rPr lang="en-US" altLang="ja-JP" sz="3600" b="1" dirty="0">
                <a:solidFill>
                  <a:srgbClr val="FFFF00"/>
                </a:solidFill>
                <a:effectLst>
                  <a:outerShdw blurRad="38100" dist="38100" dir="2700000" algn="tl">
                    <a:srgbClr val="000000"/>
                  </a:outerShdw>
                </a:effectLst>
                <a:latin typeface="Arial"/>
                <a:cs typeface="Arial"/>
              </a:rPr>
              <a:t>If anyone </a:t>
            </a:r>
            <a:r>
              <a:rPr lang="en-US" altLang="ja-JP" sz="3600" b="1" u="sng" dirty="0">
                <a:solidFill>
                  <a:srgbClr val="FFFF00"/>
                </a:solidFill>
                <a:effectLst>
                  <a:outerShdw blurRad="38100" dist="38100" dir="2700000" algn="tl">
                    <a:srgbClr val="000000"/>
                  </a:outerShdw>
                </a:effectLst>
                <a:latin typeface="Arial"/>
                <a:cs typeface="Arial"/>
              </a:rPr>
              <a:t>serves</a:t>
            </a:r>
            <a:r>
              <a:rPr lang="en-US" altLang="ja-JP" sz="3600" b="1" dirty="0">
                <a:solidFill>
                  <a:srgbClr val="FFFF00"/>
                </a:solidFill>
                <a:effectLst>
                  <a:outerShdw blurRad="38100" dist="38100" dir="2700000" algn="tl">
                    <a:srgbClr val="000000"/>
                  </a:outerShdw>
                </a:effectLst>
                <a:latin typeface="Arial"/>
                <a:cs typeface="Arial"/>
              </a:rPr>
              <a:t>, he should do it with the strength God provides</a:t>
            </a:r>
            <a:r>
              <a:rPr lang="en-US" altLang="ja-JP" sz="3600" b="1" dirty="0">
                <a:effectLst>
                  <a:outerShdw blurRad="38100" dist="38100" dir="2700000" algn="tl">
                    <a:srgbClr val="000000"/>
                  </a:outerShdw>
                </a:effectLst>
                <a:latin typeface="Arial"/>
                <a:cs typeface="Arial"/>
              </a:rPr>
              <a:t>, so that in all things God may be praised through Jesus Christ.  To him be glory forever and ever.  Amen.</a:t>
            </a:r>
            <a:r>
              <a:rPr lang="ja-JP" altLang="en-US" sz="3600" b="1" dirty="0">
                <a:effectLst>
                  <a:outerShdw blurRad="38100" dist="38100" dir="2700000" algn="tl">
                    <a:srgbClr val="000000"/>
                  </a:outerShdw>
                </a:effectLst>
                <a:latin typeface="Arial"/>
                <a:cs typeface="Arial"/>
              </a:rPr>
              <a:t>”</a:t>
            </a:r>
            <a:endParaRPr lang="en-US" sz="3600" b="1" dirty="0">
              <a:effectLst>
                <a:outerShdw blurRad="38100" dist="38100" dir="2700000" algn="tl">
                  <a:srgbClr val="000000"/>
                </a:outerShdw>
              </a:effectLst>
              <a:latin typeface="Arial"/>
              <a:cs typeface="Arial"/>
            </a:endParaRP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rainstorming Session">
  <a:themeElements>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1_Brainstorming Sess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1_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1_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1_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1_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ＭＳ Ｐゴシック"/>
        <a:cs typeface="MS Pゴシック"/>
      </a:majorFont>
      <a:minorFont>
        <a:latin typeface="Verdana"/>
        <a:ea typeface="ＭＳ Ｐ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xecutive">
  <a:themeElements>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1_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Glare">
  <a:themeElements>
    <a:clrScheme name="1_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1_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2004:Templates:Presentations:Designs:Calm</Template>
  <TotalTime>4790</TotalTime>
  <Words>4925</Words>
  <Application>Microsoft Macintosh PowerPoint</Application>
  <PresentationFormat>On-screen Show (4:3)</PresentationFormat>
  <Paragraphs>1409</Paragraphs>
  <Slides>119</Slides>
  <Notes>105</Notes>
  <HiddenSlides>0</HiddenSlides>
  <MMClips>0</MMClips>
  <ScaleCrop>false</ScaleCrop>
  <HeadingPairs>
    <vt:vector size="6" baseType="variant">
      <vt:variant>
        <vt:lpstr>Fonts Used</vt:lpstr>
      </vt:variant>
      <vt:variant>
        <vt:i4>27</vt:i4>
      </vt:variant>
      <vt:variant>
        <vt:lpstr>Theme</vt:lpstr>
      </vt:variant>
      <vt:variant>
        <vt:i4>31</vt:i4>
      </vt:variant>
      <vt:variant>
        <vt:lpstr>Slide Titles</vt:lpstr>
      </vt:variant>
      <vt:variant>
        <vt:i4>119</vt:i4>
      </vt:variant>
    </vt:vector>
  </HeadingPairs>
  <TitlesOfParts>
    <vt:vector size="177" baseType="lpstr">
      <vt:lpstr>acme secret agent</vt:lpstr>
      <vt:lpstr>Arail</vt:lpstr>
      <vt:lpstr>Arial Bold Italic</vt:lpstr>
      <vt:lpstr>Candy Sniper</vt:lpstr>
      <vt:lpstr>Comic Sans MS Bold</vt:lpstr>
      <vt:lpstr>PerryGothic Regular</vt:lpstr>
      <vt:lpstr>Rial</vt:lpstr>
      <vt:lpstr>Times</vt:lpstr>
      <vt:lpstr>Apple Casual</vt:lpstr>
      <vt:lpstr>Arial</vt:lpstr>
      <vt:lpstr>Arial Black</vt:lpstr>
      <vt:lpstr>Arial Narrow</vt:lpstr>
      <vt:lpstr>Bwgrkl</vt:lpstr>
      <vt:lpstr>Copperplate Gothic Light</vt:lpstr>
      <vt:lpstr>Curlz MT</vt:lpstr>
      <vt:lpstr>Engravers MT</vt:lpstr>
      <vt:lpstr>Geneva</vt:lpstr>
      <vt:lpstr>Harrington</vt:lpstr>
      <vt:lpstr>Helvetica</vt:lpstr>
      <vt:lpstr>Impact</vt:lpstr>
      <vt:lpstr>Lucida Grande</vt:lpstr>
      <vt:lpstr>Marker Felt</vt:lpstr>
      <vt:lpstr>Tahoma</vt:lpstr>
      <vt:lpstr>Times New Roman</vt:lpstr>
      <vt:lpstr>TM-Suryan</vt:lpstr>
      <vt:lpstr>Verdana</vt:lpstr>
      <vt:lpstr>Wingdings</vt:lpstr>
      <vt:lpstr>Blank Presentation</vt:lpstr>
      <vt:lpstr>1_Brainstorming Session</vt:lpstr>
      <vt:lpstr>1_Executive</vt:lpstr>
      <vt:lpstr>Schmooze</vt:lpstr>
      <vt:lpstr>Finance</vt:lpstr>
      <vt:lpstr>1_Glare</vt:lpstr>
      <vt:lpstr>1_Ocean</vt:lpstr>
      <vt:lpstr>Ocean</vt:lpstr>
      <vt:lpstr>Medical Glass</vt:lpstr>
      <vt:lpstr>Glare</vt:lpstr>
      <vt:lpstr>Default Design</vt:lpstr>
      <vt:lpstr>Calm</vt:lpstr>
      <vt:lpstr>1_Default Design</vt:lpstr>
      <vt:lpstr>4_Default Design</vt:lpstr>
      <vt:lpstr>ZESTY</vt:lpstr>
      <vt:lpstr>2_Glare</vt:lpstr>
      <vt:lpstr>2_Default Design</vt:lpstr>
      <vt:lpstr>1_Blank Presentation</vt:lpstr>
      <vt:lpstr>5_Default Design</vt:lpstr>
      <vt:lpstr>1_Calm</vt:lpstr>
      <vt:lpstr>3_Default Design</vt:lpstr>
      <vt:lpstr>6_Default Design</vt:lpstr>
      <vt:lpstr>2_Blank Presentation</vt:lpstr>
      <vt:lpstr>7_Default Design</vt:lpstr>
      <vt:lpstr>Shopping</vt:lpstr>
      <vt:lpstr>Executive</vt:lpstr>
      <vt:lpstr>1_Profile</vt:lpstr>
      <vt:lpstr>3_Blank Presentation</vt:lpstr>
      <vt:lpstr>TECH</vt:lpstr>
      <vt:lpstr>8_Default Design</vt:lpstr>
      <vt:lpstr>Orbit</vt:lpstr>
      <vt:lpstr>Spiritual Gifts</vt:lpstr>
      <vt:lpstr>The Newest USN Ship</vt:lpstr>
      <vt:lpstr>Docked</vt:lpstr>
      <vt:lpstr>Made from WTC</vt:lpstr>
      <vt:lpstr>USS New York</vt:lpstr>
      <vt:lpstr>WTC Scraps</vt:lpstr>
      <vt:lpstr>Amite Foundry</vt:lpstr>
      <vt:lpstr>Never Forget</vt:lpstr>
      <vt:lpstr>Parallels</vt:lpstr>
      <vt:lpstr>How do you see the Spirit working in your life?</vt:lpstr>
      <vt:lpstr>One evidence of the Spirit's work in your life is your spiritual gift  (1 Cor. 12:7-11)</vt:lpstr>
      <vt:lpstr>How to Discern Spiritual Gifts in Yourself and Others</vt:lpstr>
      <vt:lpstr>Break</vt:lpstr>
      <vt:lpstr>The Wayward Local Church</vt:lpstr>
      <vt:lpstr>The Triune Involvement in the Gifts (1 Cor. 12:4-6)</vt:lpstr>
      <vt:lpstr>The Spirit gives every gift (8)</vt:lpstr>
      <vt:lpstr>The Spirit gives every gift (9-10a)</vt:lpstr>
      <vt:lpstr>The Spirit gives every gift (10b-11a)</vt:lpstr>
      <vt:lpstr>The Spirit alone chose the gift you got (11b)</vt:lpstr>
      <vt:lpstr>Overview and Categorization of the Gifts Chart </vt:lpstr>
      <vt:lpstr>We should use our gifts by speaking for God or serving in His strength (1 Pet. 4:10-11).</vt:lpstr>
      <vt:lpstr>1 Peter 4:10 (NIV)</vt:lpstr>
      <vt:lpstr>1 Peter 4:11 (NIV)</vt:lpstr>
      <vt:lpstr>Speaking &amp; Serving Gifts the Spirit definitely Gives Today </vt:lpstr>
      <vt:lpstr>Categories of Gifts  (1 Peter 4:11)</vt:lpstr>
      <vt:lpstr>The Speaking Gifts</vt:lpstr>
      <vt:lpstr>God gave some believers a speaking gift to be His special voice</vt:lpstr>
      <vt:lpstr>Romans 12:6-7 NLT</vt:lpstr>
      <vt:lpstr>Teaching</vt:lpstr>
      <vt:lpstr>Defining “Teaching”</vt:lpstr>
      <vt:lpstr>Serve in proportion to your faith (Rom. 12:3 NLT)</vt:lpstr>
      <vt:lpstr>Ephesians 4:11 (NIV)</vt:lpstr>
      <vt:lpstr>1.  Evangelists reach people for Christ</vt:lpstr>
      <vt:lpstr>Evangelists</vt:lpstr>
      <vt:lpstr>2.  Evangelists equip the church to reach the lost (Eph. 4:11)</vt:lpstr>
      <vt:lpstr>Many Fear Evangelism!</vt:lpstr>
      <vt:lpstr>Pastor-Teachers</vt:lpstr>
      <vt:lpstr>Christ is the Good Shepherd</vt:lpstr>
      <vt:lpstr>The Dual Gift</vt:lpstr>
      <vt:lpstr>The Only “Dual” Gift</vt:lpstr>
      <vt:lpstr>Toughest Job in the World</vt:lpstr>
      <vt:lpstr>Ephesians 4:11-12 (NIV)</vt:lpstr>
      <vt:lpstr>Romans 12:8 NLT</vt:lpstr>
      <vt:lpstr>Encouragers should encourage others to apply God's Word (8a) </vt:lpstr>
      <vt:lpstr>Exhortation</vt:lpstr>
      <vt:lpstr>Exhortation?</vt:lpstr>
      <vt:lpstr>Defining “Encouraging”</vt:lpstr>
      <vt:lpstr>What are encouragers like?</vt:lpstr>
      <vt:lpstr>Joseph in Acts</vt:lpstr>
      <vt:lpstr>How are you doing at encouraging?</vt:lpstr>
      <vt:lpstr>Life Transformation Groups</vt:lpstr>
      <vt:lpstr>Discipleship</vt:lpstr>
      <vt:lpstr>Life Transformation Groups</vt:lpstr>
      <vt:lpstr>The Main Idea</vt:lpstr>
      <vt:lpstr>Speaking Gifts Contrasted</vt:lpstr>
      <vt:lpstr>Scriptural Gift Commands</vt:lpstr>
      <vt:lpstr>Break</vt:lpstr>
      <vt:lpstr>The Serving Gifts</vt:lpstr>
      <vt:lpstr>What do you think of when you think of feet? </vt:lpstr>
      <vt:lpstr>The Body of Christ</vt:lpstr>
      <vt:lpstr>What do you think of when you think of feet?</vt:lpstr>
      <vt:lpstr>1 Peter 4:11 (NIV)</vt:lpstr>
      <vt:lpstr>Believers with less honored gifts shouldn't feel unneeded (1 Cor. 12:15-16).</vt:lpstr>
      <vt:lpstr>Diversity in the church makes it more effective (1 Cor. 12:17-20).</vt:lpstr>
      <vt:lpstr>The gift of faith</vt:lpstr>
      <vt:lpstr>The gift of tongues</vt:lpstr>
      <vt:lpstr>Just like the whole church being an "eye," some churches want everyone to have the same gift––usually tongues!</vt:lpstr>
      <vt:lpstr>The hierarchy of members shows that all don't have the same gifts  (1 Cor. 12:28-30).</vt:lpstr>
      <vt:lpstr>Categories of Gifts  (1 Peter 4:11)</vt:lpstr>
      <vt:lpstr>Speaking Gifts Contrasted</vt:lpstr>
      <vt:lpstr>Categories of Gifts  (1 Peter 4:11)</vt:lpstr>
      <vt:lpstr>1 Peter 4:11 Main Idea</vt:lpstr>
      <vt:lpstr>Administrations</vt:lpstr>
      <vt:lpstr>Administrations</vt:lpstr>
      <vt:lpstr>Wrong Admin View</vt:lpstr>
      <vt:lpstr>Two Gifts or One?</vt:lpstr>
      <vt:lpstr>Meetings Led by the Ungifted</vt:lpstr>
      <vt:lpstr>What do you think of when you think of feet?</vt:lpstr>
      <vt:lpstr>Faith</vt:lpstr>
      <vt:lpstr>What is faith?</vt:lpstr>
      <vt:lpstr>What are those with faith like?</vt:lpstr>
      <vt:lpstr>Who has the faith gift?</vt:lpstr>
      <vt:lpstr>Giving</vt:lpstr>
      <vt:lpstr>“…if it is contributing to the needs of others, let him give generously…” (Romans 12:8 NIV)</vt:lpstr>
      <vt:lpstr>Selfish Giving</vt:lpstr>
      <vt:lpstr>Great Preaching on Giving!</vt:lpstr>
      <vt:lpstr>Service  = Helps</vt:lpstr>
      <vt:lpstr>2 Timothy 1:16-18</vt:lpstr>
      <vt:lpstr>1 Corinthians 16:17-18</vt:lpstr>
      <vt:lpstr>Servers are Vital</vt:lpstr>
      <vt:lpstr>Servers are Vital</vt:lpstr>
      <vt:lpstr>Susan</vt:lpstr>
      <vt:lpstr>Service is Greatly Needed</vt:lpstr>
      <vt:lpstr>How  &amp;  Who?</vt:lpstr>
      <vt:lpstr>Showing Mercy</vt:lpstr>
      <vt:lpstr>Most of us avoid "down &amp; outers"…</vt:lpstr>
      <vt:lpstr>Mercy</vt:lpstr>
      <vt:lpstr>“… if it is showing mercy, let him do it cheerfully”  (Romans 12:8)</vt:lpstr>
      <vt:lpstr>1 Peter 4:11 (NIV)</vt:lpstr>
      <vt:lpstr>1 Peter 4:11 Main Idea</vt:lpstr>
      <vt:lpstr>Categories of Gifts  (1 Peter 4:11)</vt:lpstr>
      <vt:lpstr>Serving Gifts Contrasted</vt:lpstr>
      <vt:lpstr>Break</vt:lpstr>
      <vt:lpstr>Which piece are you?</vt:lpstr>
      <vt:lpstr>How can you know what gift God gave you?</vt:lpstr>
      <vt:lpstr>How to Discern Your Spiritual Gifts</vt:lpstr>
      <vt:lpstr>There's a reason they're called “gifts”…</vt:lpstr>
      <vt:lpstr>Can a Christian receive more than one gift?</vt:lpstr>
      <vt:lpstr>Two Views on Giftedness</vt:lpstr>
      <vt:lpstr>Speaking Gifts Contrasted</vt:lpstr>
      <vt:lpstr>Serving Gifts Contrasted</vt:lpstr>
      <vt:lpstr>There is no one like you!</vt:lpstr>
      <vt:lpstr>Small Group Discussion Questions</vt:lpstr>
      <vt:lpstr>Spiritual Gifts Class Record</vt:lpstr>
      <vt:lpstr>Spiritual Gifts Class Record</vt:lpstr>
      <vt:lpstr>Spiritual Gifts Class Record</vt:lpstr>
      <vt:lpstr>Questions &amp; Answers</vt:lpstr>
      <vt:lpstr>Holy Spirit PPT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Discern Spiritual Gifts in Yourself and Others</dc:title>
  <dc:creator>Rick Griffith</dc:creator>
  <cp:lastModifiedBy>Rick Griffith</cp:lastModifiedBy>
  <cp:revision>160</cp:revision>
  <dcterms:created xsi:type="dcterms:W3CDTF">2005-02-02T01:12:17Z</dcterms:created>
  <dcterms:modified xsi:type="dcterms:W3CDTF">2023-02-02T19:13:34Z</dcterms:modified>
</cp:coreProperties>
</file>